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82" r:id="rId5"/>
    <p:sldId id="263" r:id="rId6"/>
    <p:sldId id="264" r:id="rId7"/>
    <p:sldId id="265" r:id="rId8"/>
    <p:sldId id="274" r:id="rId9"/>
    <p:sldId id="27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9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9" r:id="rId36"/>
    <p:sldId id="297" r:id="rId37"/>
    <p:sldId id="29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CB825-F464-435E-B20F-1CC4A0ABE57C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en-US"/>
        </a:p>
      </dgm:t>
    </dgm:pt>
    <dgm:pt modelId="{606CB7DE-B797-471A-9546-5FF81773EC06}">
      <dgm:prSet/>
      <dgm:spPr/>
      <dgm:t>
        <a:bodyPr/>
        <a:lstStyle/>
        <a:p>
          <a:pPr rtl="0"/>
          <a:r>
            <a:rPr lang="en-US" dirty="0" err="1" smtClean="0"/>
            <a:t>Tersusun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bermacam-macam</a:t>
          </a:r>
          <a:r>
            <a:rPr lang="en-US" dirty="0" smtClean="0"/>
            <a:t> </a:t>
          </a:r>
          <a:r>
            <a:rPr lang="en-US" dirty="0" err="1" smtClean="0"/>
            <a:t>komponen</a:t>
          </a:r>
          <a:r>
            <a:rPr lang="en-US" dirty="0" smtClean="0"/>
            <a:t> </a:t>
          </a:r>
          <a:r>
            <a:rPr lang="en-US" dirty="0" err="1" smtClean="0"/>
            <a:t>senyawa</a:t>
          </a:r>
          <a:endParaRPr lang="en-US" dirty="0"/>
        </a:p>
      </dgm:t>
    </dgm:pt>
    <dgm:pt modelId="{BCCA7F89-5FB6-47C7-BF2F-A047F0515BA6}" type="parTrans" cxnId="{23E1E9D7-508F-4FE4-B5B5-A22F1854281A}">
      <dgm:prSet/>
      <dgm:spPr/>
      <dgm:t>
        <a:bodyPr/>
        <a:lstStyle/>
        <a:p>
          <a:endParaRPr lang="en-US"/>
        </a:p>
      </dgm:t>
    </dgm:pt>
    <dgm:pt modelId="{0A70748F-5A43-4F7E-9152-7EA843F8EEF7}" type="sibTrans" cxnId="{23E1E9D7-508F-4FE4-B5B5-A22F1854281A}">
      <dgm:prSet/>
      <dgm:spPr/>
      <dgm:t>
        <a:bodyPr/>
        <a:lstStyle/>
        <a:p>
          <a:endParaRPr lang="en-US"/>
        </a:p>
      </dgm:t>
    </dgm:pt>
    <dgm:pt modelId="{5453EB96-C8E8-4F86-8DB9-E672D35F90C9}">
      <dgm:prSet/>
      <dgm:spPr/>
      <dgm:t>
        <a:bodyPr/>
        <a:lstStyle/>
        <a:p>
          <a:pPr rtl="0"/>
          <a:r>
            <a:rPr lang="en-US" dirty="0" smtClean="0"/>
            <a:t>Aroma </a:t>
          </a:r>
          <a:r>
            <a:rPr lang="en-US" dirty="0" err="1" smtClean="0"/>
            <a:t>khas</a:t>
          </a:r>
          <a:r>
            <a:rPr lang="en-US" dirty="0" smtClean="0"/>
            <a:t>, </a:t>
          </a:r>
          <a:r>
            <a:rPr lang="en-US" dirty="0" err="1" smtClean="0"/>
            <a:t>berbeda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dg </a:t>
          </a:r>
          <a:r>
            <a:rPr lang="en-US" dirty="0" err="1" smtClean="0"/>
            <a:t>yg</a:t>
          </a:r>
          <a:r>
            <a:rPr lang="en-US" dirty="0" smtClean="0"/>
            <a:t> lain</a:t>
          </a:r>
          <a:endParaRPr lang="en-US" dirty="0"/>
        </a:p>
      </dgm:t>
    </dgm:pt>
    <dgm:pt modelId="{047220F7-36B7-4045-88E5-3060BB50EB14}" type="parTrans" cxnId="{22148175-CD39-4F2B-B9E4-856D3F9E8B9F}">
      <dgm:prSet/>
      <dgm:spPr/>
      <dgm:t>
        <a:bodyPr/>
        <a:lstStyle/>
        <a:p>
          <a:endParaRPr lang="en-US"/>
        </a:p>
      </dgm:t>
    </dgm:pt>
    <dgm:pt modelId="{E29C3CD3-599F-4466-9868-C04B7B267601}" type="sibTrans" cxnId="{22148175-CD39-4F2B-B9E4-856D3F9E8B9F}">
      <dgm:prSet/>
      <dgm:spPr/>
      <dgm:t>
        <a:bodyPr/>
        <a:lstStyle/>
        <a:p>
          <a:endParaRPr lang="en-US"/>
        </a:p>
      </dgm:t>
    </dgm:pt>
    <dgm:pt modelId="{9C471C69-9753-49C7-9C3D-8A143DE09A6A}">
      <dgm:prSet/>
      <dgm:spPr/>
      <dgm:t>
        <a:bodyPr/>
        <a:lstStyle/>
        <a:p>
          <a:pPr rtl="0"/>
          <a:r>
            <a:rPr lang="en-US" dirty="0" err="1" smtClean="0"/>
            <a:t>Mempunyai</a:t>
          </a:r>
          <a:r>
            <a:rPr lang="en-US" dirty="0" smtClean="0"/>
            <a:t> rasa </a:t>
          </a:r>
          <a:r>
            <a:rPr lang="en-US" dirty="0" err="1" smtClean="0"/>
            <a:t>getir</a:t>
          </a:r>
          <a:r>
            <a:rPr lang="en-US" dirty="0" smtClean="0"/>
            <a:t>, </a:t>
          </a:r>
          <a:r>
            <a:rPr lang="en-US" dirty="0" err="1" smtClean="0"/>
            <a:t>tajam</a:t>
          </a:r>
          <a:endParaRPr lang="en-US" dirty="0"/>
        </a:p>
      </dgm:t>
    </dgm:pt>
    <dgm:pt modelId="{9E9D531A-2A6C-407F-8DCB-755D09E11DFC}" type="parTrans" cxnId="{DE39C838-495F-48D7-82D2-1B2493600AD5}">
      <dgm:prSet/>
      <dgm:spPr/>
      <dgm:t>
        <a:bodyPr/>
        <a:lstStyle/>
        <a:p>
          <a:endParaRPr lang="en-US"/>
        </a:p>
      </dgm:t>
    </dgm:pt>
    <dgm:pt modelId="{82E088CE-3F89-4EDD-BB0E-591C43679C77}" type="sibTrans" cxnId="{DE39C838-495F-48D7-82D2-1B2493600AD5}">
      <dgm:prSet/>
      <dgm:spPr/>
      <dgm:t>
        <a:bodyPr/>
        <a:lstStyle/>
        <a:p>
          <a:endParaRPr lang="en-US"/>
        </a:p>
      </dgm:t>
    </dgm:pt>
    <dgm:pt modelId="{525AA364-10D6-41FE-8CE9-AF0DFAA2A58D}">
      <dgm:prSet/>
      <dgm:spPr/>
      <dgm:t>
        <a:bodyPr/>
        <a:lstStyle/>
        <a:p>
          <a:pPr rtl="0"/>
          <a:r>
            <a:rPr lang="en-US" smtClean="0"/>
            <a:t>Umumnya memiliki indeks bias tinggi</a:t>
          </a:r>
          <a:endParaRPr lang="en-US"/>
        </a:p>
      </dgm:t>
    </dgm:pt>
    <dgm:pt modelId="{5B028EBA-2AE6-466A-81C8-28BB9096FC39}" type="parTrans" cxnId="{FE33F221-8B2E-44DE-B1A1-5D259845F9E0}">
      <dgm:prSet/>
      <dgm:spPr/>
      <dgm:t>
        <a:bodyPr/>
        <a:lstStyle/>
        <a:p>
          <a:endParaRPr lang="en-US"/>
        </a:p>
      </dgm:t>
    </dgm:pt>
    <dgm:pt modelId="{34DF693B-BCCD-42CE-9970-41E195C44800}" type="sibTrans" cxnId="{FE33F221-8B2E-44DE-B1A1-5D259845F9E0}">
      <dgm:prSet/>
      <dgm:spPr/>
      <dgm:t>
        <a:bodyPr/>
        <a:lstStyle/>
        <a:p>
          <a:endParaRPr lang="en-US"/>
        </a:p>
      </dgm:t>
    </dgm:pt>
    <dgm:pt modelId="{C2185C26-D116-4F27-8DEE-0E9536052ACD}">
      <dgm:prSet/>
      <dgm:spPr/>
      <dgm:t>
        <a:bodyPr/>
        <a:lstStyle/>
        <a:p>
          <a:pPr rtl="0"/>
          <a:r>
            <a:rPr lang="en-US" smtClean="0"/>
            <a:t>Tidak campur dg air, ttp mampu memberikan baunya kpd air</a:t>
          </a:r>
          <a:endParaRPr lang="en-US"/>
        </a:p>
      </dgm:t>
    </dgm:pt>
    <dgm:pt modelId="{7A17541E-8B73-4A7D-98A1-0C5D121339BC}" type="parTrans" cxnId="{7554DB0A-6CF6-4C8D-BE9A-E30660793A21}">
      <dgm:prSet/>
      <dgm:spPr/>
      <dgm:t>
        <a:bodyPr/>
        <a:lstStyle/>
        <a:p>
          <a:endParaRPr lang="en-US"/>
        </a:p>
      </dgm:t>
    </dgm:pt>
    <dgm:pt modelId="{E09CBCD8-453D-4E51-ADD7-4541D406BEA5}" type="sibTrans" cxnId="{7554DB0A-6CF6-4C8D-BE9A-E30660793A21}">
      <dgm:prSet/>
      <dgm:spPr/>
      <dgm:t>
        <a:bodyPr/>
        <a:lstStyle/>
        <a:p>
          <a:endParaRPr lang="en-US"/>
        </a:p>
      </dgm:t>
    </dgm:pt>
    <dgm:pt modelId="{8F4BBDD3-9C64-4A70-8F6A-CBCAB85559A2}">
      <dgm:prSet/>
      <dgm:spPr/>
      <dgm:t>
        <a:bodyPr/>
        <a:lstStyle/>
        <a:p>
          <a:pPr rtl="0"/>
          <a:r>
            <a:rPr lang="en-US" smtClean="0"/>
            <a:t>Tidak meninggalkan bekas pd kertas</a:t>
          </a:r>
          <a:endParaRPr lang="en-US"/>
        </a:p>
      </dgm:t>
    </dgm:pt>
    <dgm:pt modelId="{5BB5968E-B53B-4AC6-96BB-8FD8725E3233}" type="parTrans" cxnId="{E1DE9FCA-9519-4B4E-8CFB-0E12E41D42A1}">
      <dgm:prSet/>
      <dgm:spPr/>
      <dgm:t>
        <a:bodyPr/>
        <a:lstStyle/>
        <a:p>
          <a:endParaRPr lang="en-US"/>
        </a:p>
      </dgm:t>
    </dgm:pt>
    <dgm:pt modelId="{5E37FCB3-D716-42E7-9A82-20AA60DF2F65}" type="sibTrans" cxnId="{E1DE9FCA-9519-4B4E-8CFB-0E12E41D42A1}">
      <dgm:prSet/>
      <dgm:spPr/>
      <dgm:t>
        <a:bodyPr/>
        <a:lstStyle/>
        <a:p>
          <a:endParaRPr lang="en-US"/>
        </a:p>
      </dgm:t>
    </dgm:pt>
    <dgm:pt modelId="{7D60F41D-1F48-436C-B238-AA754A368B4E}" type="pres">
      <dgm:prSet presAssocID="{A50CB825-F464-435E-B20F-1CC4A0ABE5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0EA4D9-64D4-4548-A092-36FA0E97BADB}" type="pres">
      <dgm:prSet presAssocID="{606CB7DE-B797-471A-9546-5FF81773EC0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A079B-017A-41C3-A8B2-20C17AF5A996}" type="pres">
      <dgm:prSet presAssocID="{0A70748F-5A43-4F7E-9152-7EA843F8EEF7}" presName="spacer" presStyleCnt="0"/>
      <dgm:spPr/>
    </dgm:pt>
    <dgm:pt modelId="{DDE7D969-7D83-4108-85AF-8B104FB82746}" type="pres">
      <dgm:prSet presAssocID="{5453EB96-C8E8-4F86-8DB9-E672D35F90C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D0471-EA36-450A-9C66-B16F82F6DE70}" type="pres">
      <dgm:prSet presAssocID="{E29C3CD3-599F-4466-9868-C04B7B267601}" presName="spacer" presStyleCnt="0"/>
      <dgm:spPr/>
    </dgm:pt>
    <dgm:pt modelId="{823D77D1-C332-441C-A45B-2952601F8330}" type="pres">
      <dgm:prSet presAssocID="{9C471C69-9753-49C7-9C3D-8A143DE09A6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8860A-95BF-4893-9DA8-A36E086175EB}" type="pres">
      <dgm:prSet presAssocID="{82E088CE-3F89-4EDD-BB0E-591C43679C77}" presName="spacer" presStyleCnt="0"/>
      <dgm:spPr/>
    </dgm:pt>
    <dgm:pt modelId="{F4927196-F9E1-4E98-8D99-B402237A8993}" type="pres">
      <dgm:prSet presAssocID="{525AA364-10D6-41FE-8CE9-AF0DFAA2A58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FD557-6AD5-4EDA-8A46-C9A6D362F6B1}" type="pres">
      <dgm:prSet presAssocID="{34DF693B-BCCD-42CE-9970-41E195C44800}" presName="spacer" presStyleCnt="0"/>
      <dgm:spPr/>
    </dgm:pt>
    <dgm:pt modelId="{21956C7B-EACA-4C22-A7A8-4695E37F071B}" type="pres">
      <dgm:prSet presAssocID="{C2185C26-D116-4F27-8DEE-0E9536052AC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99C00-7F88-462A-8273-E02C5EC11346}" type="pres">
      <dgm:prSet presAssocID="{E09CBCD8-453D-4E51-ADD7-4541D406BEA5}" presName="spacer" presStyleCnt="0"/>
      <dgm:spPr/>
    </dgm:pt>
    <dgm:pt modelId="{228691EA-B1CC-496E-95AD-4E4D878E1D8D}" type="pres">
      <dgm:prSet presAssocID="{8F4BBDD3-9C64-4A70-8F6A-CBCAB85559A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BD127A-B8DF-4D28-A4A7-4FFEC79D3EFC}" type="presOf" srcId="{C2185C26-D116-4F27-8DEE-0E9536052ACD}" destId="{21956C7B-EACA-4C22-A7A8-4695E37F071B}" srcOrd="0" destOrd="0" presId="urn:microsoft.com/office/officeart/2005/8/layout/vList2#1"/>
    <dgm:cxn modelId="{DE39C838-495F-48D7-82D2-1B2493600AD5}" srcId="{A50CB825-F464-435E-B20F-1CC4A0ABE57C}" destId="{9C471C69-9753-49C7-9C3D-8A143DE09A6A}" srcOrd="2" destOrd="0" parTransId="{9E9D531A-2A6C-407F-8DCB-755D09E11DFC}" sibTransId="{82E088CE-3F89-4EDD-BB0E-591C43679C77}"/>
    <dgm:cxn modelId="{FE33F221-8B2E-44DE-B1A1-5D259845F9E0}" srcId="{A50CB825-F464-435E-B20F-1CC4A0ABE57C}" destId="{525AA364-10D6-41FE-8CE9-AF0DFAA2A58D}" srcOrd="3" destOrd="0" parTransId="{5B028EBA-2AE6-466A-81C8-28BB9096FC39}" sibTransId="{34DF693B-BCCD-42CE-9970-41E195C44800}"/>
    <dgm:cxn modelId="{E1DE9FCA-9519-4B4E-8CFB-0E12E41D42A1}" srcId="{A50CB825-F464-435E-B20F-1CC4A0ABE57C}" destId="{8F4BBDD3-9C64-4A70-8F6A-CBCAB85559A2}" srcOrd="5" destOrd="0" parTransId="{5BB5968E-B53B-4AC6-96BB-8FD8725E3233}" sibTransId="{5E37FCB3-D716-42E7-9A82-20AA60DF2F65}"/>
    <dgm:cxn modelId="{7554DB0A-6CF6-4C8D-BE9A-E30660793A21}" srcId="{A50CB825-F464-435E-B20F-1CC4A0ABE57C}" destId="{C2185C26-D116-4F27-8DEE-0E9536052ACD}" srcOrd="4" destOrd="0" parTransId="{7A17541E-8B73-4A7D-98A1-0C5D121339BC}" sibTransId="{E09CBCD8-453D-4E51-ADD7-4541D406BEA5}"/>
    <dgm:cxn modelId="{86E03C2D-83D3-4308-A958-2F61A0E39EED}" type="presOf" srcId="{9C471C69-9753-49C7-9C3D-8A143DE09A6A}" destId="{823D77D1-C332-441C-A45B-2952601F8330}" srcOrd="0" destOrd="0" presId="urn:microsoft.com/office/officeart/2005/8/layout/vList2#1"/>
    <dgm:cxn modelId="{22148175-CD39-4F2B-B9E4-856D3F9E8B9F}" srcId="{A50CB825-F464-435E-B20F-1CC4A0ABE57C}" destId="{5453EB96-C8E8-4F86-8DB9-E672D35F90C9}" srcOrd="1" destOrd="0" parTransId="{047220F7-36B7-4045-88E5-3060BB50EB14}" sibTransId="{E29C3CD3-599F-4466-9868-C04B7B267601}"/>
    <dgm:cxn modelId="{E27D7383-FEFA-415E-9F3B-A741342B72C3}" type="presOf" srcId="{5453EB96-C8E8-4F86-8DB9-E672D35F90C9}" destId="{DDE7D969-7D83-4108-85AF-8B104FB82746}" srcOrd="0" destOrd="0" presId="urn:microsoft.com/office/officeart/2005/8/layout/vList2#1"/>
    <dgm:cxn modelId="{78B8DAA7-CB1F-47BE-B66D-55B817DB3692}" type="presOf" srcId="{8F4BBDD3-9C64-4A70-8F6A-CBCAB85559A2}" destId="{228691EA-B1CC-496E-95AD-4E4D878E1D8D}" srcOrd="0" destOrd="0" presId="urn:microsoft.com/office/officeart/2005/8/layout/vList2#1"/>
    <dgm:cxn modelId="{23E1E9D7-508F-4FE4-B5B5-A22F1854281A}" srcId="{A50CB825-F464-435E-B20F-1CC4A0ABE57C}" destId="{606CB7DE-B797-471A-9546-5FF81773EC06}" srcOrd="0" destOrd="0" parTransId="{BCCA7F89-5FB6-47C7-BF2F-A047F0515BA6}" sibTransId="{0A70748F-5A43-4F7E-9152-7EA843F8EEF7}"/>
    <dgm:cxn modelId="{0A88F083-1A37-4648-997F-20C2B387D025}" type="presOf" srcId="{606CB7DE-B797-471A-9546-5FF81773EC06}" destId="{690EA4D9-64D4-4548-A092-36FA0E97BADB}" srcOrd="0" destOrd="0" presId="urn:microsoft.com/office/officeart/2005/8/layout/vList2#1"/>
    <dgm:cxn modelId="{E3F7F4E4-6DB1-4FB1-8EAE-ADF640D602C9}" type="presOf" srcId="{A50CB825-F464-435E-B20F-1CC4A0ABE57C}" destId="{7D60F41D-1F48-436C-B238-AA754A368B4E}" srcOrd="0" destOrd="0" presId="urn:microsoft.com/office/officeart/2005/8/layout/vList2#1"/>
    <dgm:cxn modelId="{0628F090-70AC-411C-A35E-DF1739B93C94}" type="presOf" srcId="{525AA364-10D6-41FE-8CE9-AF0DFAA2A58D}" destId="{F4927196-F9E1-4E98-8D99-B402237A8993}" srcOrd="0" destOrd="0" presId="urn:microsoft.com/office/officeart/2005/8/layout/vList2#1"/>
    <dgm:cxn modelId="{4A301741-A7E4-4C8D-8D9E-0D273CF8D050}" type="presParOf" srcId="{7D60F41D-1F48-436C-B238-AA754A368B4E}" destId="{690EA4D9-64D4-4548-A092-36FA0E97BADB}" srcOrd="0" destOrd="0" presId="urn:microsoft.com/office/officeart/2005/8/layout/vList2#1"/>
    <dgm:cxn modelId="{1C84937E-8F78-4877-A3C4-A6FBC15EF52C}" type="presParOf" srcId="{7D60F41D-1F48-436C-B238-AA754A368B4E}" destId="{C03A079B-017A-41C3-A8B2-20C17AF5A996}" srcOrd="1" destOrd="0" presId="urn:microsoft.com/office/officeart/2005/8/layout/vList2#1"/>
    <dgm:cxn modelId="{B518DBF6-1084-47A1-B62F-76CE87E797E1}" type="presParOf" srcId="{7D60F41D-1F48-436C-B238-AA754A368B4E}" destId="{DDE7D969-7D83-4108-85AF-8B104FB82746}" srcOrd="2" destOrd="0" presId="urn:microsoft.com/office/officeart/2005/8/layout/vList2#1"/>
    <dgm:cxn modelId="{4F495EE9-CA87-42AD-B447-FBCC31EFDCC0}" type="presParOf" srcId="{7D60F41D-1F48-436C-B238-AA754A368B4E}" destId="{E48D0471-EA36-450A-9C66-B16F82F6DE70}" srcOrd="3" destOrd="0" presId="urn:microsoft.com/office/officeart/2005/8/layout/vList2#1"/>
    <dgm:cxn modelId="{ABB958A6-A29B-460C-93B4-4C1FC297346C}" type="presParOf" srcId="{7D60F41D-1F48-436C-B238-AA754A368B4E}" destId="{823D77D1-C332-441C-A45B-2952601F8330}" srcOrd="4" destOrd="0" presId="urn:microsoft.com/office/officeart/2005/8/layout/vList2#1"/>
    <dgm:cxn modelId="{34A48863-B258-4980-B824-DDA84824C7E9}" type="presParOf" srcId="{7D60F41D-1F48-436C-B238-AA754A368B4E}" destId="{7828860A-95BF-4893-9DA8-A36E086175EB}" srcOrd="5" destOrd="0" presId="urn:microsoft.com/office/officeart/2005/8/layout/vList2#1"/>
    <dgm:cxn modelId="{85EF0A39-7335-4EF4-81F4-25A0D6E30140}" type="presParOf" srcId="{7D60F41D-1F48-436C-B238-AA754A368B4E}" destId="{F4927196-F9E1-4E98-8D99-B402237A8993}" srcOrd="6" destOrd="0" presId="urn:microsoft.com/office/officeart/2005/8/layout/vList2#1"/>
    <dgm:cxn modelId="{B0579598-50BE-40CC-9A7A-8B93386C00FE}" type="presParOf" srcId="{7D60F41D-1F48-436C-B238-AA754A368B4E}" destId="{D4FFD557-6AD5-4EDA-8A46-C9A6D362F6B1}" srcOrd="7" destOrd="0" presId="urn:microsoft.com/office/officeart/2005/8/layout/vList2#1"/>
    <dgm:cxn modelId="{5A7F6096-9289-499A-B449-AAF98ACEBC5C}" type="presParOf" srcId="{7D60F41D-1F48-436C-B238-AA754A368B4E}" destId="{21956C7B-EACA-4C22-A7A8-4695E37F071B}" srcOrd="8" destOrd="0" presId="urn:microsoft.com/office/officeart/2005/8/layout/vList2#1"/>
    <dgm:cxn modelId="{36A8226C-BA8E-4F37-9531-1038D2CF769A}" type="presParOf" srcId="{7D60F41D-1F48-436C-B238-AA754A368B4E}" destId="{C2299C00-7F88-462A-8273-E02C5EC11346}" srcOrd="9" destOrd="0" presId="urn:microsoft.com/office/officeart/2005/8/layout/vList2#1"/>
    <dgm:cxn modelId="{993F1BCE-FD8B-46BE-9FF8-CB5DD4E27C54}" type="presParOf" srcId="{7D60F41D-1F48-436C-B238-AA754A368B4E}" destId="{228691EA-B1CC-496E-95AD-4E4D878E1D8D}" srcOrd="1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A6982-D022-4BD4-B98D-2B0CD4B011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F53D3B-4A23-44FF-A4B3-F8677C4421DE}">
      <dgm:prSet/>
      <dgm:spPr/>
      <dgm:t>
        <a:bodyPr/>
        <a:lstStyle/>
        <a:p>
          <a:pPr rtl="0"/>
          <a:r>
            <a:rPr lang="en-US" smtClean="0"/>
            <a:t>Tidak dpt berubah mjd tengik</a:t>
          </a:r>
          <a:endParaRPr lang="en-US"/>
        </a:p>
      </dgm:t>
    </dgm:pt>
    <dgm:pt modelId="{02700BFC-834C-47BC-AEEC-935670D39738}" type="parTrans" cxnId="{65C387E1-7708-4D69-91FC-BBEEAD290810}">
      <dgm:prSet/>
      <dgm:spPr/>
      <dgm:t>
        <a:bodyPr/>
        <a:lstStyle/>
        <a:p>
          <a:endParaRPr lang="en-US"/>
        </a:p>
      </dgm:t>
    </dgm:pt>
    <dgm:pt modelId="{0A8688A7-9185-48B4-AA0C-43DE253518AA}" type="sibTrans" cxnId="{65C387E1-7708-4D69-91FC-BBEEAD290810}">
      <dgm:prSet/>
      <dgm:spPr/>
      <dgm:t>
        <a:bodyPr/>
        <a:lstStyle/>
        <a:p>
          <a:endParaRPr lang="en-US"/>
        </a:p>
      </dgm:t>
    </dgm:pt>
    <dgm:pt modelId="{46AA5766-0A1F-4CAD-93B7-188F85C422F4}">
      <dgm:prSet/>
      <dgm:spPr/>
      <dgm:t>
        <a:bodyPr/>
        <a:lstStyle/>
        <a:p>
          <a:pPr rtl="0"/>
          <a:r>
            <a:rPr lang="en-US" smtClean="0"/>
            <a:t>Tidak stabil thdp pengaruh lingkungan (sinar matahari, oksigen udara)</a:t>
          </a:r>
          <a:endParaRPr lang="en-US"/>
        </a:p>
      </dgm:t>
    </dgm:pt>
    <dgm:pt modelId="{4A035416-B161-4482-8ADA-DBF0E963E7D0}" type="parTrans" cxnId="{DA4F77AA-0922-493C-ADE3-AF8DDAC72CD5}">
      <dgm:prSet/>
      <dgm:spPr/>
      <dgm:t>
        <a:bodyPr/>
        <a:lstStyle/>
        <a:p>
          <a:endParaRPr lang="en-US"/>
        </a:p>
      </dgm:t>
    </dgm:pt>
    <dgm:pt modelId="{AABA2FFF-A88A-48E8-8E09-A36B783CDF94}" type="sibTrans" cxnId="{DA4F77AA-0922-493C-ADE3-AF8DDAC72CD5}">
      <dgm:prSet/>
      <dgm:spPr/>
      <dgm:t>
        <a:bodyPr/>
        <a:lstStyle/>
        <a:p>
          <a:endParaRPr lang="en-US"/>
        </a:p>
      </dgm:t>
    </dgm:pt>
    <dgm:pt modelId="{5F50BDD4-48A8-41DA-8A2B-E3D85379EDE3}">
      <dgm:prSet/>
      <dgm:spPr/>
      <dgm:t>
        <a:bodyPr/>
        <a:lstStyle/>
        <a:p>
          <a:pPr rtl="0"/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larut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</a:t>
          </a:r>
          <a:r>
            <a:rPr lang="en-US" dirty="0" err="1" smtClean="0"/>
            <a:t>pelarut</a:t>
          </a:r>
          <a:r>
            <a:rPr lang="en-US" dirty="0" smtClean="0"/>
            <a:t> </a:t>
          </a:r>
          <a:r>
            <a:rPr lang="en-US" dirty="0" err="1" smtClean="0"/>
            <a:t>organik</a:t>
          </a:r>
          <a:endParaRPr lang="en-US" dirty="0"/>
        </a:p>
      </dgm:t>
    </dgm:pt>
    <dgm:pt modelId="{18D32340-7F0E-4A03-9261-4ACD77C84400}" type="parTrans" cxnId="{0CAAE5F9-7F92-4C89-ACB0-0F556130084A}">
      <dgm:prSet/>
      <dgm:spPr/>
      <dgm:t>
        <a:bodyPr/>
        <a:lstStyle/>
        <a:p>
          <a:endParaRPr lang="en-US"/>
        </a:p>
      </dgm:t>
    </dgm:pt>
    <dgm:pt modelId="{1FEBFBD0-E909-4AA3-BCCC-9F8B67C98116}" type="sibTrans" cxnId="{0CAAE5F9-7F92-4C89-ACB0-0F556130084A}">
      <dgm:prSet/>
      <dgm:spPr/>
      <dgm:t>
        <a:bodyPr/>
        <a:lstStyle/>
        <a:p>
          <a:endParaRPr lang="en-US"/>
        </a:p>
      </dgm:t>
    </dgm:pt>
    <dgm:pt modelId="{9471EEC9-9A34-46DB-96DB-A1126F89FD27}">
      <dgm:prSet/>
      <dgm:spPr/>
      <dgm:t>
        <a:bodyPr/>
        <a:lstStyle/>
        <a:p>
          <a:pPr rtl="0"/>
          <a:r>
            <a:rPr lang="en-US" dirty="0" err="1" smtClean="0"/>
            <a:t>Memutar</a:t>
          </a:r>
          <a:r>
            <a:rPr lang="en-US" dirty="0" smtClean="0"/>
            <a:t> </a:t>
          </a:r>
          <a:r>
            <a:rPr lang="en-US" dirty="0" err="1" smtClean="0"/>
            <a:t>bidang</a:t>
          </a:r>
          <a:r>
            <a:rPr lang="en-US" dirty="0" smtClean="0"/>
            <a:t> </a:t>
          </a:r>
          <a:r>
            <a:rPr lang="en-US" dirty="0" err="1" smtClean="0"/>
            <a:t>polarisasi</a:t>
          </a:r>
          <a:r>
            <a:rPr lang="en-US" dirty="0" smtClean="0"/>
            <a:t> dg </a:t>
          </a:r>
          <a:r>
            <a:rPr lang="en-US" dirty="0" err="1" smtClean="0"/>
            <a:t>rotasi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spesifik</a:t>
          </a:r>
          <a:endParaRPr lang="en-US" dirty="0"/>
        </a:p>
      </dgm:t>
    </dgm:pt>
    <dgm:pt modelId="{CE857F13-ED31-4E9A-95C7-4ADCED416F89}" type="parTrans" cxnId="{99165228-BA65-4B8B-A8D9-062391195911}">
      <dgm:prSet/>
      <dgm:spPr/>
      <dgm:t>
        <a:bodyPr/>
        <a:lstStyle/>
        <a:p>
          <a:endParaRPr lang="en-US"/>
        </a:p>
      </dgm:t>
    </dgm:pt>
    <dgm:pt modelId="{6A0FF3DA-9B4D-45C5-8F24-E89920E2F232}" type="sibTrans" cxnId="{99165228-BA65-4B8B-A8D9-062391195911}">
      <dgm:prSet/>
      <dgm:spPr/>
      <dgm:t>
        <a:bodyPr/>
        <a:lstStyle/>
        <a:p>
          <a:endParaRPr lang="en-US"/>
        </a:p>
      </dgm:t>
    </dgm:pt>
    <dgm:pt modelId="{C126368E-5F0D-42F2-9463-D45CBF8214F0}">
      <dgm:prSet custT="1"/>
      <dgm:spPr/>
      <dgm:t>
        <a:bodyPr/>
        <a:lstStyle/>
        <a:p>
          <a:pPr rtl="0"/>
          <a:r>
            <a:rPr lang="en-US" sz="2400" dirty="0" smtClean="0"/>
            <a:t>Menthol </a:t>
          </a:r>
          <a:r>
            <a:rPr lang="en-US" sz="2400" dirty="0" err="1" smtClean="0"/>
            <a:t>alami</a:t>
          </a:r>
          <a:r>
            <a:rPr lang="en-US" sz="2400" dirty="0" smtClean="0"/>
            <a:t> : </a:t>
          </a:r>
          <a:r>
            <a:rPr lang="en-US" sz="2400" dirty="0" err="1" smtClean="0"/>
            <a:t>memutar</a:t>
          </a:r>
          <a:r>
            <a:rPr lang="en-US" sz="2400" dirty="0" smtClean="0"/>
            <a:t> </a:t>
          </a:r>
          <a:r>
            <a:rPr lang="en-US" sz="2400" dirty="0" err="1" smtClean="0"/>
            <a:t>ke</a:t>
          </a:r>
          <a:r>
            <a:rPr lang="en-US" sz="2400" dirty="0" smtClean="0"/>
            <a:t> </a:t>
          </a:r>
          <a:r>
            <a:rPr lang="en-US" sz="2400" dirty="0" err="1" smtClean="0"/>
            <a:t>kiri</a:t>
          </a:r>
          <a:r>
            <a:rPr lang="en-US" sz="2400" dirty="0" smtClean="0"/>
            <a:t> (</a:t>
          </a:r>
          <a:r>
            <a:rPr lang="en-US" sz="2400" i="1" dirty="0" err="1" smtClean="0"/>
            <a:t>Levo</a:t>
          </a:r>
          <a:r>
            <a:rPr lang="en-US" sz="2400" dirty="0" smtClean="0"/>
            <a:t>)</a:t>
          </a:r>
          <a:endParaRPr lang="en-US" sz="2400" dirty="0"/>
        </a:p>
      </dgm:t>
    </dgm:pt>
    <dgm:pt modelId="{561B0E27-4DC1-4136-AA6C-63A395F5BE9E}" type="parTrans" cxnId="{EFCBB9DB-A449-4BAD-AD48-A9E26A77A5E8}">
      <dgm:prSet/>
      <dgm:spPr/>
      <dgm:t>
        <a:bodyPr/>
        <a:lstStyle/>
        <a:p>
          <a:endParaRPr lang="en-US"/>
        </a:p>
      </dgm:t>
    </dgm:pt>
    <dgm:pt modelId="{378F7C5B-A6A3-42E2-BF4F-11CE2C0000A4}" type="sibTrans" cxnId="{EFCBB9DB-A449-4BAD-AD48-A9E26A77A5E8}">
      <dgm:prSet/>
      <dgm:spPr/>
      <dgm:t>
        <a:bodyPr/>
        <a:lstStyle/>
        <a:p>
          <a:endParaRPr lang="en-US"/>
        </a:p>
      </dgm:t>
    </dgm:pt>
    <dgm:pt modelId="{0A449398-9ED4-4497-8CD7-02E7108F5945}">
      <dgm:prSet custT="1"/>
      <dgm:spPr/>
      <dgm:t>
        <a:bodyPr/>
        <a:lstStyle/>
        <a:p>
          <a:pPr rtl="0"/>
          <a:r>
            <a:rPr lang="en-US" sz="2400" smtClean="0"/>
            <a:t>Menthol sintetis : rasemat</a:t>
          </a:r>
          <a:endParaRPr lang="en-US" sz="2400"/>
        </a:p>
      </dgm:t>
    </dgm:pt>
    <dgm:pt modelId="{7A7F73D9-5154-4991-B288-CE2D3356B033}" type="parTrans" cxnId="{4523DE86-A4E9-4950-9BBB-FFCEF839426D}">
      <dgm:prSet/>
      <dgm:spPr/>
      <dgm:t>
        <a:bodyPr/>
        <a:lstStyle/>
        <a:p>
          <a:endParaRPr lang="en-US"/>
        </a:p>
      </dgm:t>
    </dgm:pt>
    <dgm:pt modelId="{45012331-3F64-40CA-BD5F-C33E1649BE77}" type="sibTrans" cxnId="{4523DE86-A4E9-4950-9BBB-FFCEF839426D}">
      <dgm:prSet/>
      <dgm:spPr/>
      <dgm:t>
        <a:bodyPr/>
        <a:lstStyle/>
        <a:p>
          <a:endParaRPr lang="en-US"/>
        </a:p>
      </dgm:t>
    </dgm:pt>
    <dgm:pt modelId="{28A36D2A-B8A1-4B17-9460-6E8DC4BAB00D}" type="pres">
      <dgm:prSet presAssocID="{F85A6982-D022-4BD4-B98D-2B0CD4B011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73F7A0-068C-4375-8152-84C161D116E2}" type="pres">
      <dgm:prSet presAssocID="{99F53D3B-4A23-44FF-A4B3-F8677C4421D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DDF72-F58F-4106-8FCF-C9618492D841}" type="pres">
      <dgm:prSet presAssocID="{0A8688A7-9185-48B4-AA0C-43DE253518AA}" presName="spacer" presStyleCnt="0"/>
      <dgm:spPr/>
    </dgm:pt>
    <dgm:pt modelId="{7D974E13-319E-49EA-9F6C-CF542A26DD40}" type="pres">
      <dgm:prSet presAssocID="{46AA5766-0A1F-4CAD-93B7-188F85C422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08C35-DE10-4083-8167-F1967DA2BAE7}" type="pres">
      <dgm:prSet presAssocID="{AABA2FFF-A88A-48E8-8E09-A36B783CDF94}" presName="spacer" presStyleCnt="0"/>
      <dgm:spPr/>
    </dgm:pt>
    <dgm:pt modelId="{79B4DFC9-B5DF-4F1F-BDDC-E8D95F0F6B1F}" type="pres">
      <dgm:prSet presAssocID="{5F50BDD4-48A8-41DA-8A2B-E3D85379EDE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2D68D-39D3-43A6-BB5F-0A874C6FD925}" type="pres">
      <dgm:prSet presAssocID="{1FEBFBD0-E909-4AA3-BCCC-9F8B67C98116}" presName="spacer" presStyleCnt="0"/>
      <dgm:spPr/>
    </dgm:pt>
    <dgm:pt modelId="{6084AB26-9772-423B-87DD-7DA87F73DF36}" type="pres">
      <dgm:prSet presAssocID="{9471EEC9-9A34-46DB-96DB-A1126F89FD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8C8F3-DD71-4DB6-8369-1FFFFC69F27B}" type="pres">
      <dgm:prSet presAssocID="{9471EEC9-9A34-46DB-96DB-A1126F89FD2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9932E-8DB5-4791-A75F-9A569A47BCBC}" type="presOf" srcId="{C126368E-5F0D-42F2-9463-D45CBF8214F0}" destId="{1C78C8F3-DD71-4DB6-8369-1FFFFC69F27B}" srcOrd="0" destOrd="0" presId="urn:microsoft.com/office/officeart/2005/8/layout/vList2"/>
    <dgm:cxn modelId="{4523DE86-A4E9-4950-9BBB-FFCEF839426D}" srcId="{9471EEC9-9A34-46DB-96DB-A1126F89FD27}" destId="{0A449398-9ED4-4497-8CD7-02E7108F5945}" srcOrd="1" destOrd="0" parTransId="{7A7F73D9-5154-4991-B288-CE2D3356B033}" sibTransId="{45012331-3F64-40CA-BD5F-C33E1649BE77}"/>
    <dgm:cxn modelId="{3A46D998-7CDB-41A0-AC72-4115218BC9F2}" type="presOf" srcId="{0A449398-9ED4-4497-8CD7-02E7108F5945}" destId="{1C78C8F3-DD71-4DB6-8369-1FFFFC69F27B}" srcOrd="0" destOrd="1" presId="urn:microsoft.com/office/officeart/2005/8/layout/vList2"/>
    <dgm:cxn modelId="{9B5D4B03-64D2-474D-B486-4A3B2A3F3DA4}" type="presOf" srcId="{99F53D3B-4A23-44FF-A4B3-F8677C4421DE}" destId="{3373F7A0-068C-4375-8152-84C161D116E2}" srcOrd="0" destOrd="0" presId="urn:microsoft.com/office/officeart/2005/8/layout/vList2"/>
    <dgm:cxn modelId="{65C387E1-7708-4D69-91FC-BBEEAD290810}" srcId="{F85A6982-D022-4BD4-B98D-2B0CD4B01148}" destId="{99F53D3B-4A23-44FF-A4B3-F8677C4421DE}" srcOrd="0" destOrd="0" parTransId="{02700BFC-834C-47BC-AEEC-935670D39738}" sibTransId="{0A8688A7-9185-48B4-AA0C-43DE253518AA}"/>
    <dgm:cxn modelId="{F0AACA5A-BE0E-44B6-8AA6-56DED89C2CBA}" type="presOf" srcId="{46AA5766-0A1F-4CAD-93B7-188F85C422F4}" destId="{7D974E13-319E-49EA-9F6C-CF542A26DD40}" srcOrd="0" destOrd="0" presId="urn:microsoft.com/office/officeart/2005/8/layout/vList2"/>
    <dgm:cxn modelId="{EFCBB9DB-A449-4BAD-AD48-A9E26A77A5E8}" srcId="{9471EEC9-9A34-46DB-96DB-A1126F89FD27}" destId="{C126368E-5F0D-42F2-9463-D45CBF8214F0}" srcOrd="0" destOrd="0" parTransId="{561B0E27-4DC1-4136-AA6C-63A395F5BE9E}" sibTransId="{378F7C5B-A6A3-42E2-BF4F-11CE2C0000A4}"/>
    <dgm:cxn modelId="{3A9F37AB-399E-4570-A653-DA178C597C66}" type="presOf" srcId="{5F50BDD4-48A8-41DA-8A2B-E3D85379EDE3}" destId="{79B4DFC9-B5DF-4F1F-BDDC-E8D95F0F6B1F}" srcOrd="0" destOrd="0" presId="urn:microsoft.com/office/officeart/2005/8/layout/vList2"/>
    <dgm:cxn modelId="{6DC4708B-163A-4E11-A622-55209FFB18BB}" type="presOf" srcId="{F85A6982-D022-4BD4-B98D-2B0CD4B01148}" destId="{28A36D2A-B8A1-4B17-9460-6E8DC4BAB00D}" srcOrd="0" destOrd="0" presId="urn:microsoft.com/office/officeart/2005/8/layout/vList2"/>
    <dgm:cxn modelId="{42C9CD41-25FC-449C-B795-9CD233B7AA52}" type="presOf" srcId="{9471EEC9-9A34-46DB-96DB-A1126F89FD27}" destId="{6084AB26-9772-423B-87DD-7DA87F73DF36}" srcOrd="0" destOrd="0" presId="urn:microsoft.com/office/officeart/2005/8/layout/vList2"/>
    <dgm:cxn modelId="{99165228-BA65-4B8B-A8D9-062391195911}" srcId="{F85A6982-D022-4BD4-B98D-2B0CD4B01148}" destId="{9471EEC9-9A34-46DB-96DB-A1126F89FD27}" srcOrd="3" destOrd="0" parTransId="{CE857F13-ED31-4E9A-95C7-4ADCED416F89}" sibTransId="{6A0FF3DA-9B4D-45C5-8F24-E89920E2F232}"/>
    <dgm:cxn modelId="{DA4F77AA-0922-493C-ADE3-AF8DDAC72CD5}" srcId="{F85A6982-D022-4BD4-B98D-2B0CD4B01148}" destId="{46AA5766-0A1F-4CAD-93B7-188F85C422F4}" srcOrd="1" destOrd="0" parTransId="{4A035416-B161-4482-8ADA-DBF0E963E7D0}" sibTransId="{AABA2FFF-A88A-48E8-8E09-A36B783CDF94}"/>
    <dgm:cxn modelId="{0CAAE5F9-7F92-4C89-ACB0-0F556130084A}" srcId="{F85A6982-D022-4BD4-B98D-2B0CD4B01148}" destId="{5F50BDD4-48A8-41DA-8A2B-E3D85379EDE3}" srcOrd="2" destOrd="0" parTransId="{18D32340-7F0E-4A03-9261-4ACD77C84400}" sibTransId="{1FEBFBD0-E909-4AA3-BCCC-9F8B67C98116}"/>
    <dgm:cxn modelId="{41599F66-E13D-4F7A-8335-95153699AE16}" type="presParOf" srcId="{28A36D2A-B8A1-4B17-9460-6E8DC4BAB00D}" destId="{3373F7A0-068C-4375-8152-84C161D116E2}" srcOrd="0" destOrd="0" presId="urn:microsoft.com/office/officeart/2005/8/layout/vList2"/>
    <dgm:cxn modelId="{F8B522B9-D4FE-4D45-A721-BF306528BA53}" type="presParOf" srcId="{28A36D2A-B8A1-4B17-9460-6E8DC4BAB00D}" destId="{9BADDF72-F58F-4106-8FCF-C9618492D841}" srcOrd="1" destOrd="0" presId="urn:microsoft.com/office/officeart/2005/8/layout/vList2"/>
    <dgm:cxn modelId="{6340A345-C5AB-4E14-9DF0-465C06E85E34}" type="presParOf" srcId="{28A36D2A-B8A1-4B17-9460-6E8DC4BAB00D}" destId="{7D974E13-319E-49EA-9F6C-CF542A26DD40}" srcOrd="2" destOrd="0" presId="urn:microsoft.com/office/officeart/2005/8/layout/vList2"/>
    <dgm:cxn modelId="{5CDC40F1-E61B-4BF2-B8CA-511614782EB6}" type="presParOf" srcId="{28A36D2A-B8A1-4B17-9460-6E8DC4BAB00D}" destId="{E3208C35-DE10-4083-8167-F1967DA2BAE7}" srcOrd="3" destOrd="0" presId="urn:microsoft.com/office/officeart/2005/8/layout/vList2"/>
    <dgm:cxn modelId="{2CC14F07-6A22-4B3A-B46A-228204817084}" type="presParOf" srcId="{28A36D2A-B8A1-4B17-9460-6E8DC4BAB00D}" destId="{79B4DFC9-B5DF-4F1F-BDDC-E8D95F0F6B1F}" srcOrd="4" destOrd="0" presId="urn:microsoft.com/office/officeart/2005/8/layout/vList2"/>
    <dgm:cxn modelId="{B3174E04-65D0-4EF5-8A8E-4C06A8C60C03}" type="presParOf" srcId="{28A36D2A-B8A1-4B17-9460-6E8DC4BAB00D}" destId="{7912D68D-39D3-43A6-BB5F-0A874C6FD925}" srcOrd="5" destOrd="0" presId="urn:microsoft.com/office/officeart/2005/8/layout/vList2"/>
    <dgm:cxn modelId="{F77210E6-D2D9-457C-9860-B92568AE168D}" type="presParOf" srcId="{28A36D2A-B8A1-4B17-9460-6E8DC4BAB00D}" destId="{6084AB26-9772-423B-87DD-7DA87F73DF36}" srcOrd="6" destOrd="0" presId="urn:microsoft.com/office/officeart/2005/8/layout/vList2"/>
    <dgm:cxn modelId="{21C5906A-43D5-49D9-B997-685E0824A537}" type="presParOf" srcId="{28A36D2A-B8A1-4B17-9460-6E8DC4BAB00D}" destId="{1C78C8F3-DD71-4DB6-8369-1FFFFC69F27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4B7925-1AB0-43F9-8EA1-AC7BA85267F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97B981-DC5F-4058-B80E-A8E2C953E4F8}">
      <dgm:prSet phldrT="[Text]" custT="1"/>
      <dgm:spPr/>
      <dgm:t>
        <a:bodyPr/>
        <a:lstStyle/>
        <a:p>
          <a:r>
            <a:rPr lang="en-US" sz="2800" dirty="0" err="1" smtClean="0"/>
            <a:t>Destilasi</a:t>
          </a:r>
          <a:endParaRPr lang="en-US" sz="2800" dirty="0"/>
        </a:p>
      </dgm:t>
    </dgm:pt>
    <dgm:pt modelId="{C2B3C782-9220-4D9D-9638-FD1139E0B225}" type="parTrans" cxnId="{D20A5797-8A37-4F73-8C21-01513AB52015}">
      <dgm:prSet/>
      <dgm:spPr/>
      <dgm:t>
        <a:bodyPr/>
        <a:lstStyle/>
        <a:p>
          <a:endParaRPr lang="en-US" sz="2800"/>
        </a:p>
      </dgm:t>
    </dgm:pt>
    <dgm:pt modelId="{7921B4C9-A37E-4B17-950E-A809E34DE592}" type="sibTrans" cxnId="{D20A5797-8A37-4F73-8C21-01513AB52015}">
      <dgm:prSet/>
      <dgm:spPr/>
      <dgm:t>
        <a:bodyPr/>
        <a:lstStyle/>
        <a:p>
          <a:endParaRPr lang="en-US" sz="2800"/>
        </a:p>
      </dgm:t>
    </dgm:pt>
    <dgm:pt modelId="{8B7CB980-6108-4FB9-BDE6-56AE4F71728B}">
      <dgm:prSet phldrT="[Text]" custT="1"/>
      <dgm:spPr/>
      <dgm:t>
        <a:bodyPr/>
        <a:lstStyle/>
        <a:p>
          <a:r>
            <a:rPr lang="en-US" sz="2000" dirty="0" err="1" smtClean="0"/>
            <a:t>Destilasi</a:t>
          </a:r>
          <a:r>
            <a:rPr lang="en-US" sz="2000" dirty="0" smtClean="0"/>
            <a:t> air</a:t>
          </a:r>
          <a:endParaRPr lang="en-US" sz="2000" dirty="0"/>
        </a:p>
      </dgm:t>
    </dgm:pt>
    <dgm:pt modelId="{16013748-3977-4060-A919-9265537E4EBA}" type="parTrans" cxnId="{697D9CCB-24C2-4AAE-AE73-0836A4B53F98}">
      <dgm:prSet/>
      <dgm:spPr/>
      <dgm:t>
        <a:bodyPr/>
        <a:lstStyle/>
        <a:p>
          <a:endParaRPr lang="en-US" sz="2800"/>
        </a:p>
      </dgm:t>
    </dgm:pt>
    <dgm:pt modelId="{55B65A6D-0B46-4945-BD37-523726D89E36}" type="sibTrans" cxnId="{697D9CCB-24C2-4AAE-AE73-0836A4B53F98}">
      <dgm:prSet/>
      <dgm:spPr/>
      <dgm:t>
        <a:bodyPr/>
        <a:lstStyle/>
        <a:p>
          <a:endParaRPr lang="en-US" sz="2800"/>
        </a:p>
      </dgm:t>
    </dgm:pt>
    <dgm:pt modelId="{BDE52963-7A2C-4196-88B0-2A0DA5281446}">
      <dgm:prSet phldrT="[Text]" custT="1"/>
      <dgm:spPr/>
      <dgm:t>
        <a:bodyPr/>
        <a:lstStyle/>
        <a:p>
          <a:r>
            <a:rPr lang="en-US" sz="2000" dirty="0" err="1" smtClean="0"/>
            <a:t>Destilasi</a:t>
          </a:r>
          <a:r>
            <a:rPr lang="en-US" sz="2000" dirty="0" smtClean="0"/>
            <a:t> </a:t>
          </a:r>
          <a:r>
            <a:rPr lang="en-US" sz="2000" dirty="0" err="1" smtClean="0"/>
            <a:t>uap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air</a:t>
          </a:r>
          <a:endParaRPr lang="en-US" sz="2000" dirty="0"/>
        </a:p>
      </dgm:t>
    </dgm:pt>
    <dgm:pt modelId="{93270C1F-D514-4AD5-AF0E-82BF78FB8841}" type="parTrans" cxnId="{51D4E920-4497-43CF-8F8B-E8C07F9C4C23}">
      <dgm:prSet/>
      <dgm:spPr/>
      <dgm:t>
        <a:bodyPr/>
        <a:lstStyle/>
        <a:p>
          <a:endParaRPr lang="en-US" sz="2800"/>
        </a:p>
      </dgm:t>
    </dgm:pt>
    <dgm:pt modelId="{9FECFE60-69FF-4282-8661-4A08E9D52CDB}" type="sibTrans" cxnId="{51D4E920-4497-43CF-8F8B-E8C07F9C4C23}">
      <dgm:prSet/>
      <dgm:spPr/>
      <dgm:t>
        <a:bodyPr/>
        <a:lstStyle/>
        <a:p>
          <a:endParaRPr lang="en-US" sz="2800"/>
        </a:p>
      </dgm:t>
    </dgm:pt>
    <dgm:pt modelId="{25795338-A0C2-412E-990D-670045F842D6}">
      <dgm:prSet phldrT="[Text]" custT="1"/>
      <dgm:spPr/>
      <dgm:t>
        <a:bodyPr/>
        <a:lstStyle/>
        <a:p>
          <a:r>
            <a:rPr lang="en-US" sz="2800" dirty="0" smtClean="0"/>
            <a:t>Cara </a:t>
          </a:r>
          <a:r>
            <a:rPr lang="en-US" sz="2800" dirty="0" err="1" smtClean="0"/>
            <a:t>peras</a:t>
          </a:r>
          <a:endParaRPr lang="en-US" sz="2800" dirty="0"/>
        </a:p>
      </dgm:t>
    </dgm:pt>
    <dgm:pt modelId="{966165AA-4D8B-4199-8824-E9BF2BA9F576}" type="parTrans" cxnId="{7F673924-88B9-4800-B3B2-0872019ADB6E}">
      <dgm:prSet/>
      <dgm:spPr/>
      <dgm:t>
        <a:bodyPr/>
        <a:lstStyle/>
        <a:p>
          <a:endParaRPr lang="en-US" sz="2800"/>
        </a:p>
      </dgm:t>
    </dgm:pt>
    <dgm:pt modelId="{8E9A3505-869F-4803-88CB-817133290D1D}" type="sibTrans" cxnId="{7F673924-88B9-4800-B3B2-0872019ADB6E}">
      <dgm:prSet/>
      <dgm:spPr/>
      <dgm:t>
        <a:bodyPr/>
        <a:lstStyle/>
        <a:p>
          <a:endParaRPr lang="en-US" sz="2800"/>
        </a:p>
      </dgm:t>
    </dgm:pt>
    <dgm:pt modelId="{DD06A10A-A882-4FC8-A5E6-8B608F397ECD}">
      <dgm:prSet phldrT="[Text]" custT="1"/>
      <dgm:spPr/>
      <dgm:t>
        <a:bodyPr/>
        <a:lstStyle/>
        <a:p>
          <a:r>
            <a:rPr lang="en-US" sz="2800" dirty="0" err="1" smtClean="0"/>
            <a:t>Enfleurage</a:t>
          </a:r>
          <a:endParaRPr lang="en-US" sz="2800" dirty="0"/>
        </a:p>
      </dgm:t>
    </dgm:pt>
    <dgm:pt modelId="{6864D58E-A327-4B73-A1A7-E7882EC06813}" type="parTrans" cxnId="{F386A7D7-2A28-41B3-9531-9C826026B9DA}">
      <dgm:prSet/>
      <dgm:spPr/>
      <dgm:t>
        <a:bodyPr/>
        <a:lstStyle/>
        <a:p>
          <a:endParaRPr lang="en-US" sz="2800"/>
        </a:p>
      </dgm:t>
    </dgm:pt>
    <dgm:pt modelId="{ECA89CF8-B5A1-4E78-B6F6-E058BAE3EEEA}" type="sibTrans" cxnId="{F386A7D7-2A28-41B3-9531-9C826026B9DA}">
      <dgm:prSet/>
      <dgm:spPr/>
      <dgm:t>
        <a:bodyPr/>
        <a:lstStyle/>
        <a:p>
          <a:endParaRPr lang="en-US" sz="2800"/>
        </a:p>
      </dgm:t>
    </dgm:pt>
    <dgm:pt modelId="{7823DE88-C11F-4E1D-BED7-6484E88281AB}">
      <dgm:prSet phldrT="[Text]" custT="1"/>
      <dgm:spPr/>
      <dgm:t>
        <a:bodyPr/>
        <a:lstStyle/>
        <a:p>
          <a:r>
            <a:rPr lang="en-US" sz="2800" dirty="0" err="1" smtClean="0"/>
            <a:t>Ekstraksi</a:t>
          </a:r>
          <a:r>
            <a:rPr lang="en-US" sz="2800" dirty="0" smtClean="0"/>
            <a:t> dg </a:t>
          </a:r>
          <a:r>
            <a:rPr lang="en-US" sz="2800" dirty="0" err="1" smtClean="0"/>
            <a:t>pelarut</a:t>
          </a:r>
          <a:r>
            <a:rPr lang="en-US" sz="2800" dirty="0" smtClean="0"/>
            <a:t> </a:t>
          </a:r>
          <a:r>
            <a:rPr lang="en-US" sz="2800" dirty="0" err="1" smtClean="0"/>
            <a:t>organik</a:t>
          </a:r>
          <a:endParaRPr lang="en-US" sz="2800" dirty="0"/>
        </a:p>
      </dgm:t>
    </dgm:pt>
    <dgm:pt modelId="{FCD76903-CD01-43F3-AE65-FEE9B36A32E3}" type="parTrans" cxnId="{9C185ED8-D1E8-44A6-AB51-E373A97BA868}">
      <dgm:prSet/>
      <dgm:spPr/>
      <dgm:t>
        <a:bodyPr/>
        <a:lstStyle/>
        <a:p>
          <a:endParaRPr lang="en-US" sz="2800"/>
        </a:p>
      </dgm:t>
    </dgm:pt>
    <dgm:pt modelId="{FEFEC217-A86C-46C0-A5A1-72B03079467B}" type="sibTrans" cxnId="{9C185ED8-D1E8-44A6-AB51-E373A97BA868}">
      <dgm:prSet/>
      <dgm:spPr/>
      <dgm:t>
        <a:bodyPr/>
        <a:lstStyle/>
        <a:p>
          <a:endParaRPr lang="en-US" sz="2800"/>
        </a:p>
      </dgm:t>
    </dgm:pt>
    <dgm:pt modelId="{949DE7CA-C0FC-4E21-B885-61630DCDD2C3}">
      <dgm:prSet phldrT="[Text]" custT="1"/>
      <dgm:spPr/>
      <dgm:t>
        <a:bodyPr/>
        <a:lstStyle/>
        <a:p>
          <a:r>
            <a:rPr lang="en-US" sz="2000" dirty="0" smtClean="0"/>
            <a:t>Steam </a:t>
          </a:r>
          <a:r>
            <a:rPr lang="en-US" sz="2000" dirty="0" err="1" smtClean="0"/>
            <a:t>destilation</a:t>
          </a:r>
          <a:endParaRPr lang="en-US" sz="2000" dirty="0"/>
        </a:p>
      </dgm:t>
    </dgm:pt>
    <dgm:pt modelId="{36CCFD9F-EBC8-4698-807C-67B718940D5F}" type="parTrans" cxnId="{3A7406D4-978E-451E-AF6D-FF984B3255EA}">
      <dgm:prSet/>
      <dgm:spPr/>
      <dgm:t>
        <a:bodyPr/>
        <a:lstStyle/>
        <a:p>
          <a:endParaRPr lang="en-US" sz="2800"/>
        </a:p>
      </dgm:t>
    </dgm:pt>
    <dgm:pt modelId="{7F3D039F-D820-4A71-BF0F-27A9CA22647C}" type="sibTrans" cxnId="{3A7406D4-978E-451E-AF6D-FF984B3255EA}">
      <dgm:prSet/>
      <dgm:spPr/>
      <dgm:t>
        <a:bodyPr/>
        <a:lstStyle/>
        <a:p>
          <a:endParaRPr lang="en-US" sz="2800"/>
        </a:p>
      </dgm:t>
    </dgm:pt>
    <dgm:pt modelId="{9AC82688-D90E-4DD5-AC05-8F6E5947D4BE}" type="pres">
      <dgm:prSet presAssocID="{BB4B7925-1AB0-43F9-8EA1-AC7BA85267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AC9332-11BC-4EE7-96B3-0DDE1AF9CB7D}" type="pres">
      <dgm:prSet presAssocID="{0C97B981-DC5F-4058-B80E-A8E2C953E4F8}" presName="composite" presStyleCnt="0"/>
      <dgm:spPr/>
    </dgm:pt>
    <dgm:pt modelId="{64D929F1-96BD-4158-AE34-859091E3FA1A}" type="pres">
      <dgm:prSet presAssocID="{0C97B981-DC5F-4058-B80E-A8E2C953E4F8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6AC58-4B85-43BC-A3EE-8C33D33E0506}" type="pres">
      <dgm:prSet presAssocID="{0C97B981-DC5F-4058-B80E-A8E2C953E4F8}" presName="rect2" presStyleLbl="fgImgPlace1" presStyleIdx="0" presStyleCnt="4"/>
      <dgm:spPr/>
    </dgm:pt>
    <dgm:pt modelId="{E8E173B1-3494-45FC-BD6A-5DFBA73414AC}" type="pres">
      <dgm:prSet presAssocID="{7921B4C9-A37E-4B17-950E-A809E34DE592}" presName="sibTrans" presStyleCnt="0"/>
      <dgm:spPr/>
    </dgm:pt>
    <dgm:pt modelId="{C0163019-6C47-4788-AEC7-3D74217BEC98}" type="pres">
      <dgm:prSet presAssocID="{25795338-A0C2-412E-990D-670045F842D6}" presName="composite" presStyleCnt="0"/>
      <dgm:spPr/>
    </dgm:pt>
    <dgm:pt modelId="{A5171BF0-FE19-438B-A8BA-36370A0DE9F5}" type="pres">
      <dgm:prSet presAssocID="{25795338-A0C2-412E-990D-670045F842D6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B0DBD-11BF-478A-92C0-2CC91F01162D}" type="pres">
      <dgm:prSet presAssocID="{25795338-A0C2-412E-990D-670045F842D6}" presName="rect2" presStyleLbl="fgImgPlace1" presStyleIdx="1" presStyleCnt="4"/>
      <dgm:spPr/>
    </dgm:pt>
    <dgm:pt modelId="{4FBF60F6-81B1-43F3-8F1F-C13F71CBC8FA}" type="pres">
      <dgm:prSet presAssocID="{8E9A3505-869F-4803-88CB-817133290D1D}" presName="sibTrans" presStyleCnt="0"/>
      <dgm:spPr/>
    </dgm:pt>
    <dgm:pt modelId="{61535EC8-79CB-4C71-A2E9-2F51267DC87E}" type="pres">
      <dgm:prSet presAssocID="{DD06A10A-A882-4FC8-A5E6-8B608F397ECD}" presName="composite" presStyleCnt="0"/>
      <dgm:spPr/>
    </dgm:pt>
    <dgm:pt modelId="{89164F30-1994-4D19-AA78-B2B31BEED87E}" type="pres">
      <dgm:prSet presAssocID="{DD06A10A-A882-4FC8-A5E6-8B608F397EC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A2878-D135-40A0-8B79-2C596BDA8A34}" type="pres">
      <dgm:prSet presAssocID="{DD06A10A-A882-4FC8-A5E6-8B608F397ECD}" presName="rect2" presStyleLbl="fgImgPlace1" presStyleIdx="2" presStyleCnt="4"/>
      <dgm:spPr/>
    </dgm:pt>
    <dgm:pt modelId="{72581D19-D743-46AA-B5A2-9B61749A2144}" type="pres">
      <dgm:prSet presAssocID="{ECA89CF8-B5A1-4E78-B6F6-E058BAE3EEEA}" presName="sibTrans" presStyleCnt="0"/>
      <dgm:spPr/>
    </dgm:pt>
    <dgm:pt modelId="{CA62788C-D681-453C-8010-5B718CB5F9A3}" type="pres">
      <dgm:prSet presAssocID="{7823DE88-C11F-4E1D-BED7-6484E88281AB}" presName="composite" presStyleCnt="0"/>
      <dgm:spPr/>
    </dgm:pt>
    <dgm:pt modelId="{B882A646-AF7C-453C-AA42-4F7720D8BBE7}" type="pres">
      <dgm:prSet presAssocID="{7823DE88-C11F-4E1D-BED7-6484E88281AB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E83C4-7CF9-4BD4-847C-A4FFB7C673EB}" type="pres">
      <dgm:prSet presAssocID="{7823DE88-C11F-4E1D-BED7-6484E88281AB}" presName="rect2" presStyleLbl="fgImgPlace1" presStyleIdx="3" presStyleCnt="4"/>
      <dgm:spPr/>
    </dgm:pt>
  </dgm:ptLst>
  <dgm:cxnLst>
    <dgm:cxn modelId="{02CAF730-6C51-47D4-9D20-38CD95BE2420}" type="presOf" srcId="{BB4B7925-1AB0-43F9-8EA1-AC7BA85267FC}" destId="{9AC82688-D90E-4DD5-AC05-8F6E5947D4BE}" srcOrd="0" destOrd="0" presId="urn:microsoft.com/office/officeart/2008/layout/PictureStrips"/>
    <dgm:cxn modelId="{7F673924-88B9-4800-B3B2-0872019ADB6E}" srcId="{BB4B7925-1AB0-43F9-8EA1-AC7BA85267FC}" destId="{25795338-A0C2-412E-990D-670045F842D6}" srcOrd="1" destOrd="0" parTransId="{966165AA-4D8B-4199-8824-E9BF2BA9F576}" sibTransId="{8E9A3505-869F-4803-88CB-817133290D1D}"/>
    <dgm:cxn modelId="{0EB4F899-7A28-4E7B-8061-9395F5A67202}" type="presOf" srcId="{8B7CB980-6108-4FB9-BDE6-56AE4F71728B}" destId="{64D929F1-96BD-4158-AE34-859091E3FA1A}" srcOrd="0" destOrd="1" presId="urn:microsoft.com/office/officeart/2008/layout/PictureStrips"/>
    <dgm:cxn modelId="{470B3B5B-3CE8-4CAA-9D26-2DB6E657352A}" type="presOf" srcId="{949DE7CA-C0FC-4E21-B885-61630DCDD2C3}" destId="{64D929F1-96BD-4158-AE34-859091E3FA1A}" srcOrd="0" destOrd="3" presId="urn:microsoft.com/office/officeart/2008/layout/PictureStrips"/>
    <dgm:cxn modelId="{C5497E53-3904-48EE-AC15-60BEC1C30038}" type="presOf" srcId="{0C97B981-DC5F-4058-B80E-A8E2C953E4F8}" destId="{64D929F1-96BD-4158-AE34-859091E3FA1A}" srcOrd="0" destOrd="0" presId="urn:microsoft.com/office/officeart/2008/layout/PictureStrips"/>
    <dgm:cxn modelId="{8AB6B4BB-867F-4457-8625-E5B76768EC74}" type="presOf" srcId="{BDE52963-7A2C-4196-88B0-2A0DA5281446}" destId="{64D929F1-96BD-4158-AE34-859091E3FA1A}" srcOrd="0" destOrd="2" presId="urn:microsoft.com/office/officeart/2008/layout/PictureStrips"/>
    <dgm:cxn modelId="{D20A5797-8A37-4F73-8C21-01513AB52015}" srcId="{BB4B7925-1AB0-43F9-8EA1-AC7BA85267FC}" destId="{0C97B981-DC5F-4058-B80E-A8E2C953E4F8}" srcOrd="0" destOrd="0" parTransId="{C2B3C782-9220-4D9D-9638-FD1139E0B225}" sibTransId="{7921B4C9-A37E-4B17-950E-A809E34DE592}"/>
    <dgm:cxn modelId="{F386A7D7-2A28-41B3-9531-9C826026B9DA}" srcId="{BB4B7925-1AB0-43F9-8EA1-AC7BA85267FC}" destId="{DD06A10A-A882-4FC8-A5E6-8B608F397ECD}" srcOrd="2" destOrd="0" parTransId="{6864D58E-A327-4B73-A1A7-E7882EC06813}" sibTransId="{ECA89CF8-B5A1-4E78-B6F6-E058BAE3EEEA}"/>
    <dgm:cxn modelId="{697D9CCB-24C2-4AAE-AE73-0836A4B53F98}" srcId="{0C97B981-DC5F-4058-B80E-A8E2C953E4F8}" destId="{8B7CB980-6108-4FB9-BDE6-56AE4F71728B}" srcOrd="0" destOrd="0" parTransId="{16013748-3977-4060-A919-9265537E4EBA}" sibTransId="{55B65A6D-0B46-4945-BD37-523726D89E36}"/>
    <dgm:cxn modelId="{51D4E920-4497-43CF-8F8B-E8C07F9C4C23}" srcId="{0C97B981-DC5F-4058-B80E-A8E2C953E4F8}" destId="{BDE52963-7A2C-4196-88B0-2A0DA5281446}" srcOrd="1" destOrd="0" parTransId="{93270C1F-D514-4AD5-AF0E-82BF78FB8841}" sibTransId="{9FECFE60-69FF-4282-8661-4A08E9D52CDB}"/>
    <dgm:cxn modelId="{3A7406D4-978E-451E-AF6D-FF984B3255EA}" srcId="{0C97B981-DC5F-4058-B80E-A8E2C953E4F8}" destId="{949DE7CA-C0FC-4E21-B885-61630DCDD2C3}" srcOrd="2" destOrd="0" parTransId="{36CCFD9F-EBC8-4698-807C-67B718940D5F}" sibTransId="{7F3D039F-D820-4A71-BF0F-27A9CA22647C}"/>
    <dgm:cxn modelId="{DBE8B25D-3EDF-44C7-9AAA-A9EDC53AEC7F}" type="presOf" srcId="{25795338-A0C2-412E-990D-670045F842D6}" destId="{A5171BF0-FE19-438B-A8BA-36370A0DE9F5}" srcOrd="0" destOrd="0" presId="urn:microsoft.com/office/officeart/2008/layout/PictureStrips"/>
    <dgm:cxn modelId="{5D69E5AE-974E-4997-A97F-19D9CF7BCA8E}" type="presOf" srcId="{DD06A10A-A882-4FC8-A5E6-8B608F397ECD}" destId="{89164F30-1994-4D19-AA78-B2B31BEED87E}" srcOrd="0" destOrd="0" presId="urn:microsoft.com/office/officeart/2008/layout/PictureStrips"/>
    <dgm:cxn modelId="{9C185ED8-D1E8-44A6-AB51-E373A97BA868}" srcId="{BB4B7925-1AB0-43F9-8EA1-AC7BA85267FC}" destId="{7823DE88-C11F-4E1D-BED7-6484E88281AB}" srcOrd="3" destOrd="0" parTransId="{FCD76903-CD01-43F3-AE65-FEE9B36A32E3}" sibTransId="{FEFEC217-A86C-46C0-A5A1-72B03079467B}"/>
    <dgm:cxn modelId="{E0911A37-60FF-4310-9814-742F129B2C09}" type="presOf" srcId="{7823DE88-C11F-4E1D-BED7-6484E88281AB}" destId="{B882A646-AF7C-453C-AA42-4F7720D8BBE7}" srcOrd="0" destOrd="0" presId="urn:microsoft.com/office/officeart/2008/layout/PictureStrips"/>
    <dgm:cxn modelId="{7B22D451-CA64-4028-BCFE-65297E9C066E}" type="presParOf" srcId="{9AC82688-D90E-4DD5-AC05-8F6E5947D4BE}" destId="{4CAC9332-11BC-4EE7-96B3-0DDE1AF9CB7D}" srcOrd="0" destOrd="0" presId="urn:microsoft.com/office/officeart/2008/layout/PictureStrips"/>
    <dgm:cxn modelId="{8590FAC6-BF15-49D3-82CD-555F77DEABB3}" type="presParOf" srcId="{4CAC9332-11BC-4EE7-96B3-0DDE1AF9CB7D}" destId="{64D929F1-96BD-4158-AE34-859091E3FA1A}" srcOrd="0" destOrd="0" presId="urn:microsoft.com/office/officeart/2008/layout/PictureStrips"/>
    <dgm:cxn modelId="{B108853B-EC57-485A-859D-7B9ECA2D14B5}" type="presParOf" srcId="{4CAC9332-11BC-4EE7-96B3-0DDE1AF9CB7D}" destId="{F5B6AC58-4B85-43BC-A3EE-8C33D33E0506}" srcOrd="1" destOrd="0" presId="urn:microsoft.com/office/officeart/2008/layout/PictureStrips"/>
    <dgm:cxn modelId="{11DD1F3D-5043-45F4-96C2-7120193FEFD2}" type="presParOf" srcId="{9AC82688-D90E-4DD5-AC05-8F6E5947D4BE}" destId="{E8E173B1-3494-45FC-BD6A-5DFBA73414AC}" srcOrd="1" destOrd="0" presId="urn:microsoft.com/office/officeart/2008/layout/PictureStrips"/>
    <dgm:cxn modelId="{89472045-06F7-48ED-AAF7-5B2A962DE0CE}" type="presParOf" srcId="{9AC82688-D90E-4DD5-AC05-8F6E5947D4BE}" destId="{C0163019-6C47-4788-AEC7-3D74217BEC98}" srcOrd="2" destOrd="0" presId="urn:microsoft.com/office/officeart/2008/layout/PictureStrips"/>
    <dgm:cxn modelId="{91AAF95A-5CBB-4F7F-B0DC-8877BF95F81C}" type="presParOf" srcId="{C0163019-6C47-4788-AEC7-3D74217BEC98}" destId="{A5171BF0-FE19-438B-A8BA-36370A0DE9F5}" srcOrd="0" destOrd="0" presId="urn:microsoft.com/office/officeart/2008/layout/PictureStrips"/>
    <dgm:cxn modelId="{747BB795-4C73-43B4-8509-EF7FC8629946}" type="presParOf" srcId="{C0163019-6C47-4788-AEC7-3D74217BEC98}" destId="{E1CB0DBD-11BF-478A-92C0-2CC91F01162D}" srcOrd="1" destOrd="0" presId="urn:microsoft.com/office/officeart/2008/layout/PictureStrips"/>
    <dgm:cxn modelId="{6BC8CF7B-0B38-4D19-8418-897FD2A487FC}" type="presParOf" srcId="{9AC82688-D90E-4DD5-AC05-8F6E5947D4BE}" destId="{4FBF60F6-81B1-43F3-8F1F-C13F71CBC8FA}" srcOrd="3" destOrd="0" presId="urn:microsoft.com/office/officeart/2008/layout/PictureStrips"/>
    <dgm:cxn modelId="{EFF22A6D-7B9F-4B6F-B95F-67275E6467D0}" type="presParOf" srcId="{9AC82688-D90E-4DD5-AC05-8F6E5947D4BE}" destId="{61535EC8-79CB-4C71-A2E9-2F51267DC87E}" srcOrd="4" destOrd="0" presId="urn:microsoft.com/office/officeart/2008/layout/PictureStrips"/>
    <dgm:cxn modelId="{806D4C24-7148-4EB8-AB9C-547C8AE960FD}" type="presParOf" srcId="{61535EC8-79CB-4C71-A2E9-2F51267DC87E}" destId="{89164F30-1994-4D19-AA78-B2B31BEED87E}" srcOrd="0" destOrd="0" presId="urn:microsoft.com/office/officeart/2008/layout/PictureStrips"/>
    <dgm:cxn modelId="{8A26EC71-7EAE-451F-9254-B2EBF38530D9}" type="presParOf" srcId="{61535EC8-79CB-4C71-A2E9-2F51267DC87E}" destId="{111A2878-D135-40A0-8B79-2C596BDA8A34}" srcOrd="1" destOrd="0" presId="urn:microsoft.com/office/officeart/2008/layout/PictureStrips"/>
    <dgm:cxn modelId="{B978B4A3-9DBC-4F71-B9F0-E3B12378FA47}" type="presParOf" srcId="{9AC82688-D90E-4DD5-AC05-8F6E5947D4BE}" destId="{72581D19-D743-46AA-B5A2-9B61749A2144}" srcOrd="5" destOrd="0" presId="urn:microsoft.com/office/officeart/2008/layout/PictureStrips"/>
    <dgm:cxn modelId="{67FBB4DD-115D-4E0D-8FC4-650FE8E45C83}" type="presParOf" srcId="{9AC82688-D90E-4DD5-AC05-8F6E5947D4BE}" destId="{CA62788C-D681-453C-8010-5B718CB5F9A3}" srcOrd="6" destOrd="0" presId="urn:microsoft.com/office/officeart/2008/layout/PictureStrips"/>
    <dgm:cxn modelId="{21156773-7D26-4D14-A546-E75233DAF66F}" type="presParOf" srcId="{CA62788C-D681-453C-8010-5B718CB5F9A3}" destId="{B882A646-AF7C-453C-AA42-4F7720D8BBE7}" srcOrd="0" destOrd="0" presId="urn:microsoft.com/office/officeart/2008/layout/PictureStrips"/>
    <dgm:cxn modelId="{12222C66-ACD0-4D3A-B59E-29311573E3E0}" type="presParOf" srcId="{CA62788C-D681-453C-8010-5B718CB5F9A3}" destId="{AF5E83C4-7CF9-4BD4-847C-A4FFB7C673E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029F5-DD85-4BAD-A4A7-E382CF99C55B}" type="doc">
      <dgm:prSet loTypeId="urn:microsoft.com/office/officeart/2005/8/layout/hList7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41D7A619-D534-462A-9C9D-E9397555AE57}">
      <dgm:prSet/>
      <dgm:spPr/>
      <dgm:t>
        <a:bodyPr/>
        <a:lstStyle/>
        <a:p>
          <a:pPr rtl="0"/>
          <a:r>
            <a:rPr lang="en-US" smtClean="0"/>
            <a:t>Berdasarkan biosintesis:</a:t>
          </a:r>
          <a:endParaRPr lang="en-US"/>
        </a:p>
      </dgm:t>
    </dgm:pt>
    <dgm:pt modelId="{7CB98C84-73C4-4ACC-B430-C045BFE28C20}" type="parTrans" cxnId="{705F15DE-97DB-474B-9B39-19C3AA32CF09}">
      <dgm:prSet/>
      <dgm:spPr/>
      <dgm:t>
        <a:bodyPr/>
        <a:lstStyle/>
        <a:p>
          <a:endParaRPr lang="en-US"/>
        </a:p>
      </dgm:t>
    </dgm:pt>
    <dgm:pt modelId="{76BBA0EC-0CC4-41C8-977D-CB177F7D2F99}" type="sibTrans" cxnId="{705F15DE-97DB-474B-9B39-19C3AA32CF09}">
      <dgm:prSet/>
      <dgm:spPr/>
      <dgm:t>
        <a:bodyPr/>
        <a:lstStyle/>
        <a:p>
          <a:endParaRPr lang="en-US"/>
        </a:p>
      </dgm:t>
    </dgm:pt>
    <dgm:pt modelId="{BC28FA9D-B93C-494E-AD7F-460A7238C97D}">
      <dgm:prSet/>
      <dgm:spPr/>
      <dgm:t>
        <a:bodyPr/>
        <a:lstStyle/>
        <a:p>
          <a:pPr rtl="0"/>
          <a:r>
            <a:rPr lang="en-US" dirty="0" err="1" smtClean="0"/>
            <a:t>Turunan</a:t>
          </a:r>
          <a:r>
            <a:rPr lang="en-US" dirty="0" smtClean="0"/>
            <a:t> </a:t>
          </a:r>
          <a:r>
            <a:rPr lang="en-US" dirty="0" err="1" smtClean="0"/>
            <a:t>Terpenoid</a:t>
          </a:r>
          <a:r>
            <a:rPr lang="en-US" dirty="0" smtClean="0"/>
            <a:t> (isoprene) </a:t>
          </a:r>
          <a:r>
            <a:rPr lang="en-US" dirty="0" smtClean="0">
              <a:sym typeface="Wingdings" panose="05000000000000000000" pitchFamily="2" charset="2"/>
            </a:rPr>
            <a:t></a:t>
          </a:r>
          <a:r>
            <a:rPr lang="en-US" dirty="0" smtClean="0"/>
            <a:t> </a:t>
          </a:r>
          <a:r>
            <a:rPr lang="en-US" dirty="0" err="1" smtClean="0"/>
            <a:t>jalur</a:t>
          </a:r>
          <a:r>
            <a:rPr lang="en-US" dirty="0" smtClean="0"/>
            <a:t> mevalonate</a:t>
          </a:r>
          <a:endParaRPr lang="en-US" dirty="0"/>
        </a:p>
      </dgm:t>
    </dgm:pt>
    <dgm:pt modelId="{FF97463C-0BD3-40FA-993F-6E1C79C520C6}" type="parTrans" cxnId="{C12A10C1-8647-4D83-A005-3579CE593B27}">
      <dgm:prSet/>
      <dgm:spPr/>
      <dgm:t>
        <a:bodyPr/>
        <a:lstStyle/>
        <a:p>
          <a:endParaRPr lang="en-US"/>
        </a:p>
      </dgm:t>
    </dgm:pt>
    <dgm:pt modelId="{BD9149E2-B2D3-4926-9E4E-25E44B2DAB74}" type="sibTrans" cxnId="{C12A10C1-8647-4D83-A005-3579CE593B27}">
      <dgm:prSet/>
      <dgm:spPr/>
      <dgm:t>
        <a:bodyPr/>
        <a:lstStyle/>
        <a:p>
          <a:endParaRPr lang="en-US"/>
        </a:p>
      </dgm:t>
    </dgm:pt>
    <dgm:pt modelId="{309BA032-F07E-4996-97C4-7C13E68B28C5}">
      <dgm:prSet/>
      <dgm:spPr/>
      <dgm:t>
        <a:bodyPr/>
        <a:lstStyle/>
        <a:p>
          <a:pPr rtl="0"/>
          <a:r>
            <a:rPr lang="en-US" smtClean="0"/>
            <a:t>Turunan Fenil propanoid </a:t>
          </a:r>
          <a:r>
            <a:rPr lang="en-US" smtClean="0">
              <a:sym typeface="Wingdings" panose="05000000000000000000" pitchFamily="2" charset="2"/>
            </a:rPr>
            <a:t></a:t>
          </a:r>
          <a:r>
            <a:rPr lang="en-US" smtClean="0"/>
            <a:t> jalur sikimat</a:t>
          </a:r>
          <a:endParaRPr lang="en-US"/>
        </a:p>
      </dgm:t>
    </dgm:pt>
    <dgm:pt modelId="{C1D38090-2B28-4F6A-81CC-C17756EB5052}" type="parTrans" cxnId="{A9C196B8-ED3F-4552-AF54-B65A16313599}">
      <dgm:prSet/>
      <dgm:spPr/>
      <dgm:t>
        <a:bodyPr/>
        <a:lstStyle/>
        <a:p>
          <a:endParaRPr lang="en-US"/>
        </a:p>
      </dgm:t>
    </dgm:pt>
    <dgm:pt modelId="{9B219DDC-217E-49A3-8A98-56003DC9F303}" type="sibTrans" cxnId="{A9C196B8-ED3F-4552-AF54-B65A16313599}">
      <dgm:prSet/>
      <dgm:spPr/>
      <dgm:t>
        <a:bodyPr/>
        <a:lstStyle/>
        <a:p>
          <a:endParaRPr lang="en-US"/>
        </a:p>
      </dgm:t>
    </dgm:pt>
    <dgm:pt modelId="{6493195E-2A82-4330-8CC9-AF8721E54CE1}" type="pres">
      <dgm:prSet presAssocID="{5D6029F5-DD85-4BAD-A4A7-E382CF99C5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088ECE-C6F9-401B-B9D2-0F55903D7E09}" type="pres">
      <dgm:prSet presAssocID="{5D6029F5-DD85-4BAD-A4A7-E382CF99C55B}" presName="fgShape" presStyleLbl="fgShp" presStyleIdx="0" presStyleCnt="1"/>
      <dgm:spPr/>
    </dgm:pt>
    <dgm:pt modelId="{E570A4D8-813E-45E3-92E5-F4B8F2B94ED7}" type="pres">
      <dgm:prSet presAssocID="{5D6029F5-DD85-4BAD-A4A7-E382CF99C55B}" presName="linComp" presStyleCnt="0"/>
      <dgm:spPr/>
    </dgm:pt>
    <dgm:pt modelId="{5F44B7E6-C669-4956-9CFA-DDA66759A157}" type="pres">
      <dgm:prSet presAssocID="{41D7A619-D534-462A-9C9D-E9397555AE57}" presName="compNode" presStyleCnt="0"/>
      <dgm:spPr/>
    </dgm:pt>
    <dgm:pt modelId="{0F4100AB-F60B-4B87-A97A-D7688A1683C5}" type="pres">
      <dgm:prSet presAssocID="{41D7A619-D534-462A-9C9D-E9397555AE57}" presName="bkgdShape" presStyleLbl="node1" presStyleIdx="0" presStyleCnt="1"/>
      <dgm:spPr/>
      <dgm:t>
        <a:bodyPr/>
        <a:lstStyle/>
        <a:p>
          <a:endParaRPr lang="en-US"/>
        </a:p>
      </dgm:t>
    </dgm:pt>
    <dgm:pt modelId="{D8D72582-52EF-4DFA-89CB-97F4730863D9}" type="pres">
      <dgm:prSet presAssocID="{41D7A619-D534-462A-9C9D-E9397555AE57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27C31-2211-4305-B11B-C46448BE4D8C}" type="pres">
      <dgm:prSet presAssocID="{41D7A619-D534-462A-9C9D-E9397555AE57}" presName="invisiNode" presStyleLbl="node1" presStyleIdx="0" presStyleCnt="1"/>
      <dgm:spPr/>
    </dgm:pt>
    <dgm:pt modelId="{C113EDEE-190F-4BA0-AF1A-4BDE5659B7E2}" type="pres">
      <dgm:prSet presAssocID="{41D7A619-D534-462A-9C9D-E9397555AE57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5AF7278-6E0D-4A16-BC86-FD76BFED4AA9}" type="presOf" srcId="{309BA032-F07E-4996-97C4-7C13E68B28C5}" destId="{0F4100AB-F60B-4B87-A97A-D7688A1683C5}" srcOrd="0" destOrd="2" presId="urn:microsoft.com/office/officeart/2005/8/layout/hList7#1"/>
    <dgm:cxn modelId="{705F15DE-97DB-474B-9B39-19C3AA32CF09}" srcId="{5D6029F5-DD85-4BAD-A4A7-E382CF99C55B}" destId="{41D7A619-D534-462A-9C9D-E9397555AE57}" srcOrd="0" destOrd="0" parTransId="{7CB98C84-73C4-4ACC-B430-C045BFE28C20}" sibTransId="{76BBA0EC-0CC4-41C8-977D-CB177F7D2F99}"/>
    <dgm:cxn modelId="{A79A415C-5A71-4D5D-B1E4-A3F81E3CDA5B}" type="presOf" srcId="{BC28FA9D-B93C-494E-AD7F-460A7238C97D}" destId="{D8D72582-52EF-4DFA-89CB-97F4730863D9}" srcOrd="1" destOrd="1" presId="urn:microsoft.com/office/officeart/2005/8/layout/hList7#1"/>
    <dgm:cxn modelId="{12B72718-660E-4107-9ED1-9833FFA9E3D2}" type="presOf" srcId="{309BA032-F07E-4996-97C4-7C13E68B28C5}" destId="{D8D72582-52EF-4DFA-89CB-97F4730863D9}" srcOrd="1" destOrd="2" presId="urn:microsoft.com/office/officeart/2005/8/layout/hList7#1"/>
    <dgm:cxn modelId="{2D36BFFB-CE34-47DA-A320-999BEBBA45AA}" type="presOf" srcId="{BC28FA9D-B93C-494E-AD7F-460A7238C97D}" destId="{0F4100AB-F60B-4B87-A97A-D7688A1683C5}" srcOrd="0" destOrd="1" presId="urn:microsoft.com/office/officeart/2005/8/layout/hList7#1"/>
    <dgm:cxn modelId="{C12A10C1-8647-4D83-A005-3579CE593B27}" srcId="{41D7A619-D534-462A-9C9D-E9397555AE57}" destId="{BC28FA9D-B93C-494E-AD7F-460A7238C97D}" srcOrd="0" destOrd="0" parTransId="{FF97463C-0BD3-40FA-993F-6E1C79C520C6}" sibTransId="{BD9149E2-B2D3-4926-9E4E-25E44B2DAB74}"/>
    <dgm:cxn modelId="{231CC6D3-36C4-4BF2-9A0E-E0D5793B70C8}" type="presOf" srcId="{5D6029F5-DD85-4BAD-A4A7-E382CF99C55B}" destId="{6493195E-2A82-4330-8CC9-AF8721E54CE1}" srcOrd="0" destOrd="0" presId="urn:microsoft.com/office/officeart/2005/8/layout/hList7#1"/>
    <dgm:cxn modelId="{A9C196B8-ED3F-4552-AF54-B65A16313599}" srcId="{41D7A619-D534-462A-9C9D-E9397555AE57}" destId="{309BA032-F07E-4996-97C4-7C13E68B28C5}" srcOrd="1" destOrd="0" parTransId="{C1D38090-2B28-4F6A-81CC-C17756EB5052}" sibTransId="{9B219DDC-217E-49A3-8A98-56003DC9F303}"/>
    <dgm:cxn modelId="{56244E5D-A876-4B7C-8196-CC17733F048E}" type="presOf" srcId="{41D7A619-D534-462A-9C9D-E9397555AE57}" destId="{D8D72582-52EF-4DFA-89CB-97F4730863D9}" srcOrd="1" destOrd="0" presId="urn:microsoft.com/office/officeart/2005/8/layout/hList7#1"/>
    <dgm:cxn modelId="{C2F4E225-6F9B-4918-B926-EE7A5251E7FE}" type="presOf" srcId="{41D7A619-D534-462A-9C9D-E9397555AE57}" destId="{0F4100AB-F60B-4B87-A97A-D7688A1683C5}" srcOrd="0" destOrd="0" presId="urn:microsoft.com/office/officeart/2005/8/layout/hList7#1"/>
    <dgm:cxn modelId="{E5D061DF-9C81-4F09-A3BC-9066E482C64F}" type="presParOf" srcId="{6493195E-2A82-4330-8CC9-AF8721E54CE1}" destId="{01088ECE-C6F9-401B-B9D2-0F55903D7E09}" srcOrd="0" destOrd="0" presId="urn:microsoft.com/office/officeart/2005/8/layout/hList7#1"/>
    <dgm:cxn modelId="{D8E23DCE-700F-48EC-8DF0-CCBB3C777ACA}" type="presParOf" srcId="{6493195E-2A82-4330-8CC9-AF8721E54CE1}" destId="{E570A4D8-813E-45E3-92E5-F4B8F2B94ED7}" srcOrd="1" destOrd="0" presId="urn:microsoft.com/office/officeart/2005/8/layout/hList7#1"/>
    <dgm:cxn modelId="{C8DF28F8-0C0B-4462-AE99-80AB080BEB3A}" type="presParOf" srcId="{E570A4D8-813E-45E3-92E5-F4B8F2B94ED7}" destId="{5F44B7E6-C669-4956-9CFA-DDA66759A157}" srcOrd="0" destOrd="0" presId="urn:microsoft.com/office/officeart/2005/8/layout/hList7#1"/>
    <dgm:cxn modelId="{F831049F-9298-4CAF-A049-0C40BFC0B601}" type="presParOf" srcId="{5F44B7E6-C669-4956-9CFA-DDA66759A157}" destId="{0F4100AB-F60B-4B87-A97A-D7688A1683C5}" srcOrd="0" destOrd="0" presId="urn:microsoft.com/office/officeart/2005/8/layout/hList7#1"/>
    <dgm:cxn modelId="{8C59FC93-1551-4103-90CB-B89BF18FDFB8}" type="presParOf" srcId="{5F44B7E6-C669-4956-9CFA-DDA66759A157}" destId="{D8D72582-52EF-4DFA-89CB-97F4730863D9}" srcOrd="1" destOrd="0" presId="urn:microsoft.com/office/officeart/2005/8/layout/hList7#1"/>
    <dgm:cxn modelId="{EF081FA7-DA6A-4579-B30B-9DED702870B6}" type="presParOf" srcId="{5F44B7E6-C669-4956-9CFA-DDA66759A157}" destId="{EBC27C31-2211-4305-B11B-C46448BE4D8C}" srcOrd="2" destOrd="0" presId="urn:microsoft.com/office/officeart/2005/8/layout/hList7#1"/>
    <dgm:cxn modelId="{50EFEA0F-83D4-4BCC-8C94-34ED5B0D36B0}" type="presParOf" srcId="{5F44B7E6-C669-4956-9CFA-DDA66759A157}" destId="{C113EDEE-190F-4BA0-AF1A-4BDE5659B7E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743FFF-1EA1-4A02-8441-6789ADD17396}" type="doc">
      <dgm:prSet loTypeId="urn:diagrams.loki3.com/Bracket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C95B33E5-C3A6-4E3B-8E04-494AED10FE94}">
      <dgm:prSet/>
      <dgm:spPr/>
      <dgm:t>
        <a:bodyPr/>
        <a:lstStyle/>
        <a:p>
          <a:pPr rtl="0"/>
          <a:r>
            <a:rPr lang="en-US" smtClean="0"/>
            <a:t>Terpenoid</a:t>
          </a:r>
          <a:endParaRPr lang="en-US"/>
        </a:p>
      </dgm:t>
    </dgm:pt>
    <dgm:pt modelId="{9FF10106-FB03-4751-98D9-D697FF9BCD87}" type="parTrans" cxnId="{A4C5E0D4-0ACC-49D0-8F19-050192ACC852}">
      <dgm:prSet/>
      <dgm:spPr/>
      <dgm:t>
        <a:bodyPr/>
        <a:lstStyle/>
        <a:p>
          <a:endParaRPr lang="en-US"/>
        </a:p>
      </dgm:t>
    </dgm:pt>
    <dgm:pt modelId="{734BFA05-14AB-40AF-87F9-33946E0C7023}" type="sibTrans" cxnId="{A4C5E0D4-0ACC-49D0-8F19-050192ACC852}">
      <dgm:prSet/>
      <dgm:spPr/>
      <dgm:t>
        <a:bodyPr/>
        <a:lstStyle/>
        <a:p>
          <a:endParaRPr lang="en-US"/>
        </a:p>
      </dgm:t>
    </dgm:pt>
    <dgm:pt modelId="{E5CD29F2-EB36-4A9C-B406-0DE2C81AD686}">
      <dgm:prSet custT="1"/>
      <dgm:spPr/>
      <dgm:t>
        <a:bodyPr/>
        <a:lstStyle/>
        <a:p>
          <a:pPr rtl="0"/>
          <a:r>
            <a:rPr lang="en-US" sz="3200" dirty="0" err="1" smtClean="0"/>
            <a:t>Hemiterpena</a:t>
          </a:r>
          <a:r>
            <a:rPr lang="en-US" sz="3200" dirty="0" smtClean="0"/>
            <a:t> : 1 isoprene (C5H8)</a:t>
          </a:r>
          <a:endParaRPr lang="en-US" sz="3200" dirty="0"/>
        </a:p>
      </dgm:t>
    </dgm:pt>
    <dgm:pt modelId="{5E6F2F31-7741-4435-90FE-5759845E1A5E}" type="parTrans" cxnId="{F6C9B9EB-4C05-4954-9434-A33F10EF6442}">
      <dgm:prSet/>
      <dgm:spPr/>
      <dgm:t>
        <a:bodyPr/>
        <a:lstStyle/>
        <a:p>
          <a:endParaRPr lang="en-US"/>
        </a:p>
      </dgm:t>
    </dgm:pt>
    <dgm:pt modelId="{D9FBE6AD-D12A-4446-91E5-43972B0FFD91}" type="sibTrans" cxnId="{F6C9B9EB-4C05-4954-9434-A33F10EF6442}">
      <dgm:prSet/>
      <dgm:spPr/>
      <dgm:t>
        <a:bodyPr/>
        <a:lstStyle/>
        <a:p>
          <a:endParaRPr lang="en-US"/>
        </a:p>
      </dgm:t>
    </dgm:pt>
    <dgm:pt modelId="{D6657D36-7D34-423A-BEEF-B4818996FBAC}">
      <dgm:prSet custT="1"/>
      <dgm:spPr/>
      <dgm:t>
        <a:bodyPr/>
        <a:lstStyle/>
        <a:p>
          <a:pPr rtl="0"/>
          <a:r>
            <a:rPr lang="en-US" sz="3200" smtClean="0"/>
            <a:t>Monoterpena : 2 isoprene (C10H16)</a:t>
          </a:r>
          <a:endParaRPr lang="en-US" sz="3200"/>
        </a:p>
      </dgm:t>
    </dgm:pt>
    <dgm:pt modelId="{7A4131D8-DB75-4EE0-A160-E0C3AC647F13}" type="parTrans" cxnId="{F7E14F6A-5F46-4B4F-8B2B-C7F79B9BF15A}">
      <dgm:prSet/>
      <dgm:spPr/>
      <dgm:t>
        <a:bodyPr/>
        <a:lstStyle/>
        <a:p>
          <a:endParaRPr lang="en-US"/>
        </a:p>
      </dgm:t>
    </dgm:pt>
    <dgm:pt modelId="{7677E100-0CAB-44F5-BC77-24E2C566BDC9}" type="sibTrans" cxnId="{F7E14F6A-5F46-4B4F-8B2B-C7F79B9BF15A}">
      <dgm:prSet/>
      <dgm:spPr/>
      <dgm:t>
        <a:bodyPr/>
        <a:lstStyle/>
        <a:p>
          <a:endParaRPr lang="en-US"/>
        </a:p>
      </dgm:t>
    </dgm:pt>
    <dgm:pt modelId="{7B6CF5B1-2BFF-4C74-96F9-F1166DDF3502}">
      <dgm:prSet custT="1"/>
      <dgm:spPr/>
      <dgm:t>
        <a:bodyPr/>
        <a:lstStyle/>
        <a:p>
          <a:pPr rtl="0"/>
          <a:r>
            <a:rPr lang="en-US" sz="3200" dirty="0" err="1" smtClean="0"/>
            <a:t>Sesquiterpena</a:t>
          </a:r>
          <a:r>
            <a:rPr lang="en-US" sz="3200" dirty="0" smtClean="0"/>
            <a:t> : 3 isoprene (C15H24)</a:t>
          </a:r>
          <a:endParaRPr lang="en-US" sz="3200" dirty="0"/>
        </a:p>
      </dgm:t>
    </dgm:pt>
    <dgm:pt modelId="{4F2507E7-9390-4F59-A464-6D9C7CAAD2C4}" type="parTrans" cxnId="{77EB8E1B-5A0F-4E6D-95E9-78AD0B0B5CE4}">
      <dgm:prSet/>
      <dgm:spPr/>
      <dgm:t>
        <a:bodyPr/>
        <a:lstStyle/>
        <a:p>
          <a:endParaRPr lang="en-US"/>
        </a:p>
      </dgm:t>
    </dgm:pt>
    <dgm:pt modelId="{53F429D2-C7E4-4B5E-A193-28E1FE46C5B5}" type="sibTrans" cxnId="{77EB8E1B-5A0F-4E6D-95E9-78AD0B0B5CE4}">
      <dgm:prSet/>
      <dgm:spPr/>
      <dgm:t>
        <a:bodyPr/>
        <a:lstStyle/>
        <a:p>
          <a:endParaRPr lang="en-US"/>
        </a:p>
      </dgm:t>
    </dgm:pt>
    <dgm:pt modelId="{9D0B113D-40A1-4853-B686-259529F4D662}">
      <dgm:prSet custT="1"/>
      <dgm:spPr/>
      <dgm:t>
        <a:bodyPr/>
        <a:lstStyle/>
        <a:p>
          <a:pPr rtl="0"/>
          <a:r>
            <a:rPr lang="en-US" sz="3200" smtClean="0"/>
            <a:t>Diterpena : 4 Isoprena (C20H32)</a:t>
          </a:r>
          <a:endParaRPr lang="en-US" sz="3200"/>
        </a:p>
      </dgm:t>
    </dgm:pt>
    <dgm:pt modelId="{B278B6B4-8C71-4537-82E5-B78D3F646BA0}" type="parTrans" cxnId="{FBCD4476-E457-4D9F-BC7B-6758D8D1CCAD}">
      <dgm:prSet/>
      <dgm:spPr/>
      <dgm:t>
        <a:bodyPr/>
        <a:lstStyle/>
        <a:p>
          <a:endParaRPr lang="en-US"/>
        </a:p>
      </dgm:t>
    </dgm:pt>
    <dgm:pt modelId="{E0651B8B-0AFD-43E5-A842-D46A2589A11D}" type="sibTrans" cxnId="{FBCD4476-E457-4D9F-BC7B-6758D8D1CCAD}">
      <dgm:prSet/>
      <dgm:spPr/>
      <dgm:t>
        <a:bodyPr/>
        <a:lstStyle/>
        <a:p>
          <a:endParaRPr lang="en-US"/>
        </a:p>
      </dgm:t>
    </dgm:pt>
    <dgm:pt modelId="{653DA3ED-C980-4F00-BD37-D0C9A67CCA7E}">
      <dgm:prSet custT="1"/>
      <dgm:spPr/>
      <dgm:t>
        <a:bodyPr/>
        <a:lstStyle/>
        <a:p>
          <a:pPr rtl="0"/>
          <a:r>
            <a:rPr lang="en-US" sz="3200" dirty="0" err="1" smtClean="0"/>
            <a:t>Triterpena</a:t>
          </a:r>
          <a:r>
            <a:rPr lang="en-US" sz="3200" dirty="0" smtClean="0"/>
            <a:t> : 6 isoprene (C30H48)</a:t>
          </a:r>
          <a:endParaRPr lang="en-US" sz="3200" dirty="0"/>
        </a:p>
      </dgm:t>
    </dgm:pt>
    <dgm:pt modelId="{FA126773-56CD-4B3D-8A8E-B6B28266B44E}" type="parTrans" cxnId="{1583B023-7EFF-4FFE-BE27-81F682FE6E4C}">
      <dgm:prSet/>
      <dgm:spPr/>
      <dgm:t>
        <a:bodyPr/>
        <a:lstStyle/>
        <a:p>
          <a:endParaRPr lang="en-US"/>
        </a:p>
      </dgm:t>
    </dgm:pt>
    <dgm:pt modelId="{AB1700CC-A493-47FF-8E76-9BB23FE09541}" type="sibTrans" cxnId="{1583B023-7EFF-4FFE-BE27-81F682FE6E4C}">
      <dgm:prSet/>
      <dgm:spPr/>
      <dgm:t>
        <a:bodyPr/>
        <a:lstStyle/>
        <a:p>
          <a:endParaRPr lang="en-US"/>
        </a:p>
      </dgm:t>
    </dgm:pt>
    <dgm:pt modelId="{9A72934B-F379-4DEB-8C33-77EFEDBBB70E}" type="pres">
      <dgm:prSet presAssocID="{E1743FFF-1EA1-4A02-8441-6789ADD173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DD235-1669-4C23-A56A-05105E5209B4}" type="pres">
      <dgm:prSet presAssocID="{C95B33E5-C3A6-4E3B-8E04-494AED10FE94}" presName="linNode" presStyleCnt="0"/>
      <dgm:spPr/>
    </dgm:pt>
    <dgm:pt modelId="{2DFEA561-F4EC-4B92-A76C-C32D32B4B74D}" type="pres">
      <dgm:prSet presAssocID="{C95B33E5-C3A6-4E3B-8E04-494AED10FE94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4786C-6174-4867-B24F-B9FF973D2334}" type="pres">
      <dgm:prSet presAssocID="{C95B33E5-C3A6-4E3B-8E04-494AED10FE94}" presName="bracket" presStyleLbl="parChTrans1D1" presStyleIdx="0" presStyleCnt="1"/>
      <dgm:spPr/>
    </dgm:pt>
    <dgm:pt modelId="{5E9E8E1A-FD1F-4F02-8E05-934D5814AB6A}" type="pres">
      <dgm:prSet presAssocID="{C95B33E5-C3A6-4E3B-8E04-494AED10FE94}" presName="spH" presStyleCnt="0"/>
      <dgm:spPr/>
    </dgm:pt>
    <dgm:pt modelId="{57D0E3F8-B490-4E63-B2C7-AC9AC2C157B9}" type="pres">
      <dgm:prSet presAssocID="{C95B33E5-C3A6-4E3B-8E04-494AED10FE94}" presName="desTx" presStyleLbl="node1" presStyleIdx="0" presStyleCnt="1" custScaleY="128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F0D19-E664-4C3B-89C2-0179F7BC5A74}" type="presOf" srcId="{653DA3ED-C980-4F00-BD37-D0C9A67CCA7E}" destId="{57D0E3F8-B490-4E63-B2C7-AC9AC2C157B9}" srcOrd="0" destOrd="4" presId="urn:diagrams.loki3.com/BracketList"/>
    <dgm:cxn modelId="{62460B74-DF93-42B6-B9AD-07F4F8B37705}" type="presOf" srcId="{E1743FFF-1EA1-4A02-8441-6789ADD17396}" destId="{9A72934B-F379-4DEB-8C33-77EFEDBBB70E}" srcOrd="0" destOrd="0" presId="urn:diagrams.loki3.com/BracketList"/>
    <dgm:cxn modelId="{77EB8E1B-5A0F-4E6D-95E9-78AD0B0B5CE4}" srcId="{C95B33E5-C3A6-4E3B-8E04-494AED10FE94}" destId="{7B6CF5B1-2BFF-4C74-96F9-F1166DDF3502}" srcOrd="2" destOrd="0" parTransId="{4F2507E7-9390-4F59-A464-6D9C7CAAD2C4}" sibTransId="{53F429D2-C7E4-4B5E-A193-28E1FE46C5B5}"/>
    <dgm:cxn modelId="{7C85293B-98A5-45E7-9E47-3829404EB5C8}" type="presOf" srcId="{D6657D36-7D34-423A-BEEF-B4818996FBAC}" destId="{57D0E3F8-B490-4E63-B2C7-AC9AC2C157B9}" srcOrd="0" destOrd="1" presId="urn:diagrams.loki3.com/BracketList"/>
    <dgm:cxn modelId="{F6C9B9EB-4C05-4954-9434-A33F10EF6442}" srcId="{C95B33E5-C3A6-4E3B-8E04-494AED10FE94}" destId="{E5CD29F2-EB36-4A9C-B406-0DE2C81AD686}" srcOrd="0" destOrd="0" parTransId="{5E6F2F31-7741-4435-90FE-5759845E1A5E}" sibTransId="{D9FBE6AD-D12A-4446-91E5-43972B0FFD91}"/>
    <dgm:cxn modelId="{FBCD4476-E457-4D9F-BC7B-6758D8D1CCAD}" srcId="{C95B33E5-C3A6-4E3B-8E04-494AED10FE94}" destId="{9D0B113D-40A1-4853-B686-259529F4D662}" srcOrd="3" destOrd="0" parTransId="{B278B6B4-8C71-4537-82E5-B78D3F646BA0}" sibTransId="{E0651B8B-0AFD-43E5-A842-D46A2589A11D}"/>
    <dgm:cxn modelId="{1583B023-7EFF-4FFE-BE27-81F682FE6E4C}" srcId="{C95B33E5-C3A6-4E3B-8E04-494AED10FE94}" destId="{653DA3ED-C980-4F00-BD37-D0C9A67CCA7E}" srcOrd="4" destOrd="0" parTransId="{FA126773-56CD-4B3D-8A8E-B6B28266B44E}" sibTransId="{AB1700CC-A493-47FF-8E76-9BB23FE09541}"/>
    <dgm:cxn modelId="{F52D7483-61F4-49C2-B1A4-120E2E03F58F}" type="presOf" srcId="{9D0B113D-40A1-4853-B686-259529F4D662}" destId="{57D0E3F8-B490-4E63-B2C7-AC9AC2C157B9}" srcOrd="0" destOrd="3" presId="urn:diagrams.loki3.com/BracketList"/>
    <dgm:cxn modelId="{02A339D1-9FFB-47BD-B7F5-07324EAB687F}" type="presOf" srcId="{E5CD29F2-EB36-4A9C-B406-0DE2C81AD686}" destId="{57D0E3F8-B490-4E63-B2C7-AC9AC2C157B9}" srcOrd="0" destOrd="0" presId="urn:diagrams.loki3.com/BracketList"/>
    <dgm:cxn modelId="{F7E14F6A-5F46-4B4F-8B2B-C7F79B9BF15A}" srcId="{C95B33E5-C3A6-4E3B-8E04-494AED10FE94}" destId="{D6657D36-7D34-423A-BEEF-B4818996FBAC}" srcOrd="1" destOrd="0" parTransId="{7A4131D8-DB75-4EE0-A160-E0C3AC647F13}" sibTransId="{7677E100-0CAB-44F5-BC77-24E2C566BDC9}"/>
    <dgm:cxn modelId="{EF003C01-D203-4D28-9926-584E40D062C3}" type="presOf" srcId="{C95B33E5-C3A6-4E3B-8E04-494AED10FE94}" destId="{2DFEA561-F4EC-4B92-A76C-C32D32B4B74D}" srcOrd="0" destOrd="0" presId="urn:diagrams.loki3.com/BracketList"/>
    <dgm:cxn modelId="{A4C5E0D4-0ACC-49D0-8F19-050192ACC852}" srcId="{E1743FFF-1EA1-4A02-8441-6789ADD17396}" destId="{C95B33E5-C3A6-4E3B-8E04-494AED10FE94}" srcOrd="0" destOrd="0" parTransId="{9FF10106-FB03-4751-98D9-D697FF9BCD87}" sibTransId="{734BFA05-14AB-40AF-87F9-33946E0C7023}"/>
    <dgm:cxn modelId="{5A29D8BC-5A55-4167-A463-F4BE2F724DFD}" type="presOf" srcId="{7B6CF5B1-2BFF-4C74-96F9-F1166DDF3502}" destId="{57D0E3F8-B490-4E63-B2C7-AC9AC2C157B9}" srcOrd="0" destOrd="2" presId="urn:diagrams.loki3.com/BracketList"/>
    <dgm:cxn modelId="{716F803F-2FBD-41D7-9A23-36DDCED4C288}" type="presParOf" srcId="{9A72934B-F379-4DEB-8C33-77EFEDBBB70E}" destId="{69BDD235-1669-4C23-A56A-05105E5209B4}" srcOrd="0" destOrd="0" presId="urn:diagrams.loki3.com/BracketList"/>
    <dgm:cxn modelId="{B4C00F62-CC97-4E78-AF60-993CD7DB59BF}" type="presParOf" srcId="{69BDD235-1669-4C23-A56A-05105E5209B4}" destId="{2DFEA561-F4EC-4B92-A76C-C32D32B4B74D}" srcOrd="0" destOrd="0" presId="urn:diagrams.loki3.com/BracketList"/>
    <dgm:cxn modelId="{4B1C7918-9BFA-4249-81F8-B225375FD804}" type="presParOf" srcId="{69BDD235-1669-4C23-A56A-05105E5209B4}" destId="{22C4786C-6174-4867-B24F-B9FF973D2334}" srcOrd="1" destOrd="0" presId="urn:diagrams.loki3.com/BracketList"/>
    <dgm:cxn modelId="{38DF1398-2C99-47D9-95A3-1CFEAF56BBDB}" type="presParOf" srcId="{69BDD235-1669-4C23-A56A-05105E5209B4}" destId="{5E9E8E1A-FD1F-4F02-8E05-934D5814AB6A}" srcOrd="2" destOrd="0" presId="urn:diagrams.loki3.com/BracketList"/>
    <dgm:cxn modelId="{6B977749-D9FF-43E3-9CD0-597388139DA8}" type="presParOf" srcId="{69BDD235-1669-4C23-A56A-05105E5209B4}" destId="{57D0E3F8-B490-4E63-B2C7-AC9AC2C157B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2A75C9-13EF-41FA-A36A-A9195941931C}" type="doc">
      <dgm:prSet loTypeId="urn:microsoft.com/office/officeart/2005/8/layout/bList2#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996DF875-B539-4C64-B899-2430D951D879}">
      <dgm:prSet/>
      <dgm:spPr/>
      <dgm:t>
        <a:bodyPr/>
        <a:lstStyle/>
        <a:p>
          <a:pPr rtl="0"/>
          <a:r>
            <a:rPr lang="en-US" dirty="0" smtClean="0"/>
            <a:t>M. </a:t>
          </a:r>
          <a:r>
            <a:rPr lang="en-US" dirty="0" err="1" smtClean="0"/>
            <a:t>Alifatik</a:t>
          </a:r>
          <a:r>
            <a:rPr lang="en-US" dirty="0" smtClean="0"/>
            <a:t>/</a:t>
          </a:r>
          <a:r>
            <a:rPr lang="en-US" dirty="0" err="1" smtClean="0"/>
            <a:t>asiklik</a:t>
          </a:r>
          <a:endParaRPr lang="en-US" dirty="0"/>
        </a:p>
      </dgm:t>
    </dgm:pt>
    <dgm:pt modelId="{E57A8D3A-3506-46AA-BC7A-EDE465252E09}" type="parTrans" cxnId="{2699E0C2-4402-4267-B8B6-42D27DFA2A9E}">
      <dgm:prSet/>
      <dgm:spPr/>
      <dgm:t>
        <a:bodyPr/>
        <a:lstStyle/>
        <a:p>
          <a:endParaRPr lang="en-US"/>
        </a:p>
      </dgm:t>
    </dgm:pt>
    <dgm:pt modelId="{F7E5EC69-71CE-475A-AEE7-56B97AAAE557}" type="sibTrans" cxnId="{2699E0C2-4402-4267-B8B6-42D27DFA2A9E}">
      <dgm:prSet/>
      <dgm:spPr/>
      <dgm:t>
        <a:bodyPr/>
        <a:lstStyle/>
        <a:p>
          <a:endParaRPr lang="en-US"/>
        </a:p>
      </dgm:t>
    </dgm:pt>
    <dgm:pt modelId="{0C423C67-99B9-4398-A6BB-B0AB77B7C3F7}">
      <dgm:prSet/>
      <dgm:spPr/>
      <dgm:t>
        <a:bodyPr/>
        <a:lstStyle/>
        <a:p>
          <a:pPr rtl="0"/>
          <a:r>
            <a:rPr lang="en-US" dirty="0" smtClean="0"/>
            <a:t>Geraniol </a:t>
          </a:r>
          <a:endParaRPr lang="en-US" dirty="0"/>
        </a:p>
      </dgm:t>
    </dgm:pt>
    <dgm:pt modelId="{B7B2C305-282E-4CBE-900D-8F097B10C39B}" type="parTrans" cxnId="{07806763-3FAA-41B7-8032-EF5B39F685EE}">
      <dgm:prSet/>
      <dgm:spPr/>
      <dgm:t>
        <a:bodyPr/>
        <a:lstStyle/>
        <a:p>
          <a:endParaRPr lang="en-US"/>
        </a:p>
      </dgm:t>
    </dgm:pt>
    <dgm:pt modelId="{6FB731AB-E148-47DA-B674-296138DE2B75}" type="sibTrans" cxnId="{07806763-3FAA-41B7-8032-EF5B39F685EE}">
      <dgm:prSet/>
      <dgm:spPr/>
      <dgm:t>
        <a:bodyPr/>
        <a:lstStyle/>
        <a:p>
          <a:endParaRPr lang="en-US"/>
        </a:p>
      </dgm:t>
    </dgm:pt>
    <dgm:pt modelId="{8D1F56D4-6729-452A-8998-44679F95FBEC}">
      <dgm:prSet/>
      <dgm:spPr/>
      <dgm:t>
        <a:bodyPr/>
        <a:lstStyle/>
        <a:p>
          <a:pPr rtl="0"/>
          <a:r>
            <a:rPr lang="en-US" smtClean="0"/>
            <a:t>Sitronelol</a:t>
          </a:r>
          <a:endParaRPr lang="en-US"/>
        </a:p>
      </dgm:t>
    </dgm:pt>
    <dgm:pt modelId="{99E7EBC9-4136-4CE3-BF34-BBEEBE9016AD}" type="parTrans" cxnId="{281DC51B-B4E1-458F-A037-19969DCD4488}">
      <dgm:prSet/>
      <dgm:spPr/>
      <dgm:t>
        <a:bodyPr/>
        <a:lstStyle/>
        <a:p>
          <a:endParaRPr lang="en-US"/>
        </a:p>
      </dgm:t>
    </dgm:pt>
    <dgm:pt modelId="{41FAA0CF-606A-485A-8BFB-AD3519761BC1}" type="sibTrans" cxnId="{281DC51B-B4E1-458F-A037-19969DCD4488}">
      <dgm:prSet/>
      <dgm:spPr/>
      <dgm:t>
        <a:bodyPr/>
        <a:lstStyle/>
        <a:p>
          <a:endParaRPr lang="en-US"/>
        </a:p>
      </dgm:t>
    </dgm:pt>
    <dgm:pt modelId="{5D26050F-9F79-49E7-8270-2D6E3374C3BB}">
      <dgm:prSet/>
      <dgm:spPr/>
      <dgm:t>
        <a:bodyPr/>
        <a:lstStyle/>
        <a:p>
          <a:pPr rtl="0"/>
          <a:r>
            <a:rPr lang="en-US" dirty="0" smtClean="0"/>
            <a:t>Linalool</a:t>
          </a:r>
          <a:endParaRPr lang="en-US" dirty="0"/>
        </a:p>
      </dgm:t>
    </dgm:pt>
    <dgm:pt modelId="{357CC798-3F60-474C-8ACF-A70838E7391B}" type="parTrans" cxnId="{99FC7441-33A0-43C5-A71F-82DCD1B1D76B}">
      <dgm:prSet/>
      <dgm:spPr/>
      <dgm:t>
        <a:bodyPr/>
        <a:lstStyle/>
        <a:p>
          <a:endParaRPr lang="en-US"/>
        </a:p>
      </dgm:t>
    </dgm:pt>
    <dgm:pt modelId="{F4AD99FE-ACA0-4C86-806E-DA787C800908}" type="sibTrans" cxnId="{99FC7441-33A0-43C5-A71F-82DCD1B1D76B}">
      <dgm:prSet/>
      <dgm:spPr/>
      <dgm:t>
        <a:bodyPr/>
        <a:lstStyle/>
        <a:p>
          <a:endParaRPr lang="en-US"/>
        </a:p>
      </dgm:t>
    </dgm:pt>
    <dgm:pt modelId="{6B0F0FBD-2466-417D-BA28-3001EB59E714}">
      <dgm:prSet/>
      <dgm:spPr/>
      <dgm:t>
        <a:bodyPr/>
        <a:lstStyle/>
        <a:p>
          <a:pPr rtl="0"/>
          <a:r>
            <a:rPr lang="en-US" smtClean="0"/>
            <a:t>Sitral</a:t>
          </a:r>
          <a:endParaRPr lang="en-US"/>
        </a:p>
      </dgm:t>
    </dgm:pt>
    <dgm:pt modelId="{4F7D5915-84A9-4766-B798-F1C31604724A}" type="parTrans" cxnId="{CBA6F118-C16B-439A-A4FD-E7BF1F891137}">
      <dgm:prSet/>
      <dgm:spPr/>
      <dgm:t>
        <a:bodyPr/>
        <a:lstStyle/>
        <a:p>
          <a:endParaRPr lang="en-US"/>
        </a:p>
      </dgm:t>
    </dgm:pt>
    <dgm:pt modelId="{DBE2B6CC-5F30-4F6D-8471-C7CCC3EE669F}" type="sibTrans" cxnId="{CBA6F118-C16B-439A-A4FD-E7BF1F891137}">
      <dgm:prSet/>
      <dgm:spPr/>
      <dgm:t>
        <a:bodyPr/>
        <a:lstStyle/>
        <a:p>
          <a:endParaRPr lang="en-US"/>
        </a:p>
      </dgm:t>
    </dgm:pt>
    <dgm:pt modelId="{2ED2A8DD-7C38-4FF3-995C-4FBA0D78C416}">
      <dgm:prSet/>
      <dgm:spPr/>
      <dgm:t>
        <a:bodyPr/>
        <a:lstStyle/>
        <a:p>
          <a:pPr rtl="0"/>
          <a:r>
            <a:rPr lang="en-US" dirty="0" smtClean="0"/>
            <a:t>(Rose Oil, </a:t>
          </a:r>
          <a:r>
            <a:rPr lang="en-US" dirty="0" err="1" smtClean="0"/>
            <a:t>lavandulae</a:t>
          </a:r>
          <a:r>
            <a:rPr lang="en-US" dirty="0" smtClean="0"/>
            <a:t> Oil, Lemon Oil)</a:t>
          </a:r>
          <a:endParaRPr lang="en-US" dirty="0"/>
        </a:p>
      </dgm:t>
    </dgm:pt>
    <dgm:pt modelId="{3D7DF382-AFF4-480F-A18A-E511CBF20FE8}" type="parTrans" cxnId="{04B202BA-75D9-4FD2-9DE6-DEE1F757715F}">
      <dgm:prSet/>
      <dgm:spPr/>
      <dgm:t>
        <a:bodyPr/>
        <a:lstStyle/>
        <a:p>
          <a:endParaRPr lang="en-US"/>
        </a:p>
      </dgm:t>
    </dgm:pt>
    <dgm:pt modelId="{F92467A4-2447-4CE6-827C-EEEEDFB99DEB}" type="sibTrans" cxnId="{04B202BA-75D9-4FD2-9DE6-DEE1F757715F}">
      <dgm:prSet/>
      <dgm:spPr/>
      <dgm:t>
        <a:bodyPr/>
        <a:lstStyle/>
        <a:p>
          <a:endParaRPr lang="en-US"/>
        </a:p>
      </dgm:t>
    </dgm:pt>
    <dgm:pt modelId="{6325BC20-FC19-4C3B-8B63-7CA734011211}">
      <dgm:prSet/>
      <dgm:spPr/>
      <dgm:t>
        <a:bodyPr/>
        <a:lstStyle/>
        <a:p>
          <a:pPr rtl="0"/>
          <a:r>
            <a:rPr lang="en-US" smtClean="0"/>
            <a:t>M. Monosiklik</a:t>
          </a:r>
          <a:endParaRPr lang="en-US"/>
        </a:p>
      </dgm:t>
    </dgm:pt>
    <dgm:pt modelId="{3F618EDB-5122-43E6-8A4A-2A56A5DB7C4D}" type="parTrans" cxnId="{17FD0C12-3D35-4823-8994-F042CBC20CF8}">
      <dgm:prSet/>
      <dgm:spPr/>
      <dgm:t>
        <a:bodyPr/>
        <a:lstStyle/>
        <a:p>
          <a:endParaRPr lang="en-US"/>
        </a:p>
      </dgm:t>
    </dgm:pt>
    <dgm:pt modelId="{FCFBD626-4222-4A3A-A091-9F3811598BB5}" type="sibTrans" cxnId="{17FD0C12-3D35-4823-8994-F042CBC20CF8}">
      <dgm:prSet/>
      <dgm:spPr/>
      <dgm:t>
        <a:bodyPr/>
        <a:lstStyle/>
        <a:p>
          <a:endParaRPr lang="en-US"/>
        </a:p>
      </dgm:t>
    </dgm:pt>
    <dgm:pt modelId="{D9AB5545-586F-4FCE-ADE8-7D33BED243D6}">
      <dgm:prSet/>
      <dgm:spPr/>
      <dgm:t>
        <a:bodyPr/>
        <a:lstStyle/>
        <a:p>
          <a:pPr rtl="0"/>
          <a:r>
            <a:rPr lang="en-US" dirty="0" err="1" smtClean="0"/>
            <a:t>Limonen</a:t>
          </a:r>
          <a:endParaRPr lang="en-US" dirty="0"/>
        </a:p>
      </dgm:t>
    </dgm:pt>
    <dgm:pt modelId="{0082AA2A-463E-4447-8A20-859C8C3D2239}" type="parTrans" cxnId="{8986470D-689E-4ED4-BA74-972719003531}">
      <dgm:prSet/>
      <dgm:spPr/>
      <dgm:t>
        <a:bodyPr/>
        <a:lstStyle/>
        <a:p>
          <a:endParaRPr lang="en-US"/>
        </a:p>
      </dgm:t>
    </dgm:pt>
    <dgm:pt modelId="{DB0CB1AC-7675-41DB-B623-A4FB1D649E02}" type="sibTrans" cxnId="{8986470D-689E-4ED4-BA74-972719003531}">
      <dgm:prSet/>
      <dgm:spPr/>
      <dgm:t>
        <a:bodyPr/>
        <a:lstStyle/>
        <a:p>
          <a:endParaRPr lang="en-US"/>
        </a:p>
      </dgm:t>
    </dgm:pt>
    <dgm:pt modelId="{DEBD0E37-C509-4666-A23F-768C46FD06CA}">
      <dgm:prSet/>
      <dgm:spPr/>
      <dgm:t>
        <a:bodyPr/>
        <a:lstStyle/>
        <a:p>
          <a:pPr rtl="0"/>
          <a:r>
            <a:rPr lang="en-US" smtClean="0"/>
            <a:t>Terpineol</a:t>
          </a:r>
          <a:endParaRPr lang="en-US"/>
        </a:p>
      </dgm:t>
    </dgm:pt>
    <dgm:pt modelId="{ED8D90A2-7D55-47B8-9636-3AE7259714FA}" type="parTrans" cxnId="{33757BCC-BA20-406B-A9E7-CD98F94E4CAD}">
      <dgm:prSet/>
      <dgm:spPr/>
      <dgm:t>
        <a:bodyPr/>
        <a:lstStyle/>
        <a:p>
          <a:endParaRPr lang="en-US"/>
        </a:p>
      </dgm:t>
    </dgm:pt>
    <dgm:pt modelId="{C8543A7C-FC02-431C-81F1-C9FB62DECAD3}" type="sibTrans" cxnId="{33757BCC-BA20-406B-A9E7-CD98F94E4CAD}">
      <dgm:prSet/>
      <dgm:spPr/>
      <dgm:t>
        <a:bodyPr/>
        <a:lstStyle/>
        <a:p>
          <a:endParaRPr lang="en-US"/>
        </a:p>
      </dgm:t>
    </dgm:pt>
    <dgm:pt modelId="{766316F9-78A4-42A7-A6CD-EAF7097E8C75}">
      <dgm:prSet/>
      <dgm:spPr/>
      <dgm:t>
        <a:bodyPr/>
        <a:lstStyle/>
        <a:p>
          <a:pPr rtl="0"/>
          <a:r>
            <a:rPr lang="en-US" dirty="0" err="1" smtClean="0"/>
            <a:t>Karvon</a:t>
          </a:r>
          <a:endParaRPr lang="en-US" dirty="0"/>
        </a:p>
      </dgm:t>
    </dgm:pt>
    <dgm:pt modelId="{BC7979DA-C016-412F-ADEE-C58795D4ECC4}" type="parTrans" cxnId="{E0F7D262-6CEA-48BC-AC9F-D841594A868A}">
      <dgm:prSet/>
      <dgm:spPr/>
      <dgm:t>
        <a:bodyPr/>
        <a:lstStyle/>
        <a:p>
          <a:endParaRPr lang="en-US"/>
        </a:p>
      </dgm:t>
    </dgm:pt>
    <dgm:pt modelId="{2AEA3886-4672-4116-98B1-E3C3881B8BA7}" type="sibTrans" cxnId="{E0F7D262-6CEA-48BC-AC9F-D841594A868A}">
      <dgm:prSet/>
      <dgm:spPr/>
      <dgm:t>
        <a:bodyPr/>
        <a:lstStyle/>
        <a:p>
          <a:endParaRPr lang="en-US"/>
        </a:p>
      </dgm:t>
    </dgm:pt>
    <dgm:pt modelId="{30F57A05-9A55-4C7A-B3DA-FC833D9A0310}">
      <dgm:prSet/>
      <dgm:spPr/>
      <dgm:t>
        <a:bodyPr/>
        <a:lstStyle/>
        <a:p>
          <a:pPr rtl="0"/>
          <a:r>
            <a:rPr lang="en-US" dirty="0" smtClean="0"/>
            <a:t>Menthol</a:t>
          </a:r>
          <a:endParaRPr lang="en-US" dirty="0"/>
        </a:p>
      </dgm:t>
    </dgm:pt>
    <dgm:pt modelId="{B41191FC-58D6-4AC9-86AF-B1636031E017}" type="parTrans" cxnId="{B321D668-6150-4D59-95C1-9CCE1D50351B}">
      <dgm:prSet/>
      <dgm:spPr/>
      <dgm:t>
        <a:bodyPr/>
        <a:lstStyle/>
        <a:p>
          <a:endParaRPr lang="en-US"/>
        </a:p>
      </dgm:t>
    </dgm:pt>
    <dgm:pt modelId="{3EB30397-8EF0-4CF8-9E9C-7A95279C9F80}" type="sibTrans" cxnId="{B321D668-6150-4D59-95C1-9CCE1D50351B}">
      <dgm:prSet/>
      <dgm:spPr/>
      <dgm:t>
        <a:bodyPr/>
        <a:lstStyle/>
        <a:p>
          <a:endParaRPr lang="en-US"/>
        </a:p>
      </dgm:t>
    </dgm:pt>
    <dgm:pt modelId="{20932E36-8D1E-48A9-A672-29656538ABAA}">
      <dgm:prSet/>
      <dgm:spPr/>
      <dgm:t>
        <a:bodyPr/>
        <a:lstStyle/>
        <a:p>
          <a:pPr rtl="0"/>
          <a:r>
            <a:rPr lang="en-US" smtClean="0"/>
            <a:t>Fellandrena</a:t>
          </a:r>
          <a:endParaRPr lang="en-US"/>
        </a:p>
      </dgm:t>
    </dgm:pt>
    <dgm:pt modelId="{69DD1855-3D35-4AF9-BEE4-F8FF3E5C1B50}" type="parTrans" cxnId="{2BE50AD3-9E50-4DA5-9539-14F848DEF698}">
      <dgm:prSet/>
      <dgm:spPr/>
      <dgm:t>
        <a:bodyPr/>
        <a:lstStyle/>
        <a:p>
          <a:endParaRPr lang="en-US"/>
        </a:p>
      </dgm:t>
    </dgm:pt>
    <dgm:pt modelId="{7D07289F-CA0C-4E00-93D1-C63C4AB957EA}" type="sibTrans" cxnId="{2BE50AD3-9E50-4DA5-9539-14F848DEF698}">
      <dgm:prSet/>
      <dgm:spPr/>
      <dgm:t>
        <a:bodyPr/>
        <a:lstStyle/>
        <a:p>
          <a:endParaRPr lang="en-US"/>
        </a:p>
      </dgm:t>
    </dgm:pt>
    <dgm:pt modelId="{AFB0B8E8-F576-4EF4-A156-FAE82F978E5D}">
      <dgm:prSet/>
      <dgm:spPr/>
      <dgm:t>
        <a:bodyPr/>
        <a:lstStyle/>
        <a:p>
          <a:pPr rtl="0"/>
          <a:r>
            <a:rPr lang="en-US" smtClean="0"/>
            <a:t>Sineol</a:t>
          </a:r>
          <a:endParaRPr lang="en-US"/>
        </a:p>
      </dgm:t>
    </dgm:pt>
    <dgm:pt modelId="{AFDEE79B-0841-4222-B24D-3BD3E216E935}" type="parTrans" cxnId="{CAE7F355-42B9-47E1-9492-8C53A41BAAE4}">
      <dgm:prSet/>
      <dgm:spPr/>
      <dgm:t>
        <a:bodyPr/>
        <a:lstStyle/>
        <a:p>
          <a:endParaRPr lang="en-US"/>
        </a:p>
      </dgm:t>
    </dgm:pt>
    <dgm:pt modelId="{E98F9CAB-526E-4F1D-A46A-40D0C60CBF6D}" type="sibTrans" cxnId="{CAE7F355-42B9-47E1-9492-8C53A41BAAE4}">
      <dgm:prSet/>
      <dgm:spPr/>
      <dgm:t>
        <a:bodyPr/>
        <a:lstStyle/>
        <a:p>
          <a:endParaRPr lang="en-US"/>
        </a:p>
      </dgm:t>
    </dgm:pt>
    <dgm:pt modelId="{16E71D39-FFD4-4089-B373-EB8BB9F15D75}">
      <dgm:prSet/>
      <dgm:spPr/>
      <dgm:t>
        <a:bodyPr/>
        <a:lstStyle/>
        <a:p>
          <a:pPr rtl="0"/>
          <a:r>
            <a:rPr lang="en-US" dirty="0" smtClean="0"/>
            <a:t>(Coriander Oil, Citronella Oil, Peppermint Oil)</a:t>
          </a:r>
          <a:endParaRPr lang="en-US" dirty="0"/>
        </a:p>
      </dgm:t>
    </dgm:pt>
    <dgm:pt modelId="{9E1AA648-763B-4421-A2DC-09AC15710C14}" type="parTrans" cxnId="{0C0570C7-4178-494B-8AF9-0464F01912A2}">
      <dgm:prSet/>
      <dgm:spPr/>
      <dgm:t>
        <a:bodyPr/>
        <a:lstStyle/>
        <a:p>
          <a:endParaRPr lang="en-US"/>
        </a:p>
      </dgm:t>
    </dgm:pt>
    <dgm:pt modelId="{2F49028C-F04F-4ACA-B4CF-556BF7E85D4C}" type="sibTrans" cxnId="{0C0570C7-4178-494B-8AF9-0464F01912A2}">
      <dgm:prSet/>
      <dgm:spPr/>
      <dgm:t>
        <a:bodyPr/>
        <a:lstStyle/>
        <a:p>
          <a:endParaRPr lang="en-US"/>
        </a:p>
      </dgm:t>
    </dgm:pt>
    <dgm:pt modelId="{2C8D6266-7FE0-440B-B217-66F8EC0DF4FB}">
      <dgm:prSet/>
      <dgm:spPr/>
      <dgm:t>
        <a:bodyPr/>
        <a:lstStyle/>
        <a:p>
          <a:pPr rtl="0"/>
          <a:r>
            <a:rPr lang="en-US" dirty="0" smtClean="0"/>
            <a:t>M. </a:t>
          </a:r>
          <a:r>
            <a:rPr lang="en-US" dirty="0" err="1" smtClean="0"/>
            <a:t>Bisiklik</a:t>
          </a:r>
          <a:endParaRPr lang="en-US" dirty="0"/>
        </a:p>
      </dgm:t>
    </dgm:pt>
    <dgm:pt modelId="{876C401E-2482-451B-9C03-4BC7D7354C38}" type="parTrans" cxnId="{23CF7874-162E-4F23-A5D9-63884865A7FA}">
      <dgm:prSet/>
      <dgm:spPr/>
      <dgm:t>
        <a:bodyPr/>
        <a:lstStyle/>
        <a:p>
          <a:endParaRPr lang="en-US"/>
        </a:p>
      </dgm:t>
    </dgm:pt>
    <dgm:pt modelId="{AE3FDC65-4628-4F98-B854-AB10B9424C62}" type="sibTrans" cxnId="{23CF7874-162E-4F23-A5D9-63884865A7FA}">
      <dgm:prSet/>
      <dgm:spPr/>
      <dgm:t>
        <a:bodyPr/>
        <a:lstStyle/>
        <a:p>
          <a:endParaRPr lang="en-US"/>
        </a:p>
      </dgm:t>
    </dgm:pt>
    <dgm:pt modelId="{8F6318B4-94DE-4ABD-9335-E7AE0AB65489}">
      <dgm:prSet/>
      <dgm:spPr/>
      <dgm:t>
        <a:bodyPr/>
        <a:lstStyle/>
        <a:p>
          <a:pPr rtl="0"/>
          <a:r>
            <a:rPr lang="en-US" dirty="0" err="1" smtClean="0"/>
            <a:t>Pinena</a:t>
          </a:r>
          <a:endParaRPr lang="en-US" dirty="0"/>
        </a:p>
      </dgm:t>
    </dgm:pt>
    <dgm:pt modelId="{F9BA8A1D-9AC5-401E-B106-527FC5632352}" type="parTrans" cxnId="{8DDB98B9-C34B-4399-B1CD-985F2C9C3394}">
      <dgm:prSet/>
      <dgm:spPr/>
      <dgm:t>
        <a:bodyPr/>
        <a:lstStyle/>
        <a:p>
          <a:endParaRPr lang="en-US"/>
        </a:p>
      </dgm:t>
    </dgm:pt>
    <dgm:pt modelId="{40CB4C28-1C3C-4304-A2B4-4D4C4948626C}" type="sibTrans" cxnId="{8DDB98B9-C34B-4399-B1CD-985F2C9C3394}">
      <dgm:prSet/>
      <dgm:spPr/>
      <dgm:t>
        <a:bodyPr/>
        <a:lstStyle/>
        <a:p>
          <a:endParaRPr lang="en-US"/>
        </a:p>
      </dgm:t>
    </dgm:pt>
    <dgm:pt modelId="{28C2128C-3CD3-4223-B82A-94FB193F46B3}">
      <dgm:prSet/>
      <dgm:spPr/>
      <dgm:t>
        <a:bodyPr/>
        <a:lstStyle/>
        <a:p>
          <a:pPr rtl="0"/>
          <a:r>
            <a:rPr lang="en-US" dirty="0" err="1" smtClean="0"/>
            <a:t>Kamfer</a:t>
          </a:r>
          <a:endParaRPr lang="en-US" dirty="0"/>
        </a:p>
      </dgm:t>
    </dgm:pt>
    <dgm:pt modelId="{DA832880-015A-4A59-90A8-9A6361F4E951}" type="parTrans" cxnId="{2E62E9A7-5038-45DC-A250-E87FB5E2A8A0}">
      <dgm:prSet/>
      <dgm:spPr/>
      <dgm:t>
        <a:bodyPr/>
        <a:lstStyle/>
        <a:p>
          <a:endParaRPr lang="en-US"/>
        </a:p>
      </dgm:t>
    </dgm:pt>
    <dgm:pt modelId="{03909448-6B00-4F67-9805-F14892AB9FC2}" type="sibTrans" cxnId="{2E62E9A7-5038-45DC-A250-E87FB5E2A8A0}">
      <dgm:prSet/>
      <dgm:spPr/>
      <dgm:t>
        <a:bodyPr/>
        <a:lstStyle/>
        <a:p>
          <a:endParaRPr lang="en-US"/>
        </a:p>
      </dgm:t>
    </dgm:pt>
    <dgm:pt modelId="{E28B6899-6198-406C-9707-492EE6C838BC}">
      <dgm:prSet/>
      <dgm:spPr/>
      <dgm:t>
        <a:bodyPr/>
        <a:lstStyle/>
        <a:p>
          <a:pPr rtl="0"/>
          <a:r>
            <a:rPr lang="en-US" dirty="0" err="1" smtClean="0"/>
            <a:t>Borneol</a:t>
          </a:r>
          <a:endParaRPr lang="en-US" dirty="0"/>
        </a:p>
      </dgm:t>
    </dgm:pt>
    <dgm:pt modelId="{B2FAAEBA-3045-4FC0-84C5-54A16EC66D70}" type="parTrans" cxnId="{6868DDD1-2727-42DE-B461-22B6A7DC551C}">
      <dgm:prSet/>
      <dgm:spPr/>
      <dgm:t>
        <a:bodyPr/>
        <a:lstStyle/>
        <a:p>
          <a:endParaRPr lang="en-US"/>
        </a:p>
      </dgm:t>
    </dgm:pt>
    <dgm:pt modelId="{62EFD627-34D0-4CB3-96D9-F0C4B7A3B3A7}" type="sibTrans" cxnId="{6868DDD1-2727-42DE-B461-22B6A7DC551C}">
      <dgm:prSet/>
      <dgm:spPr/>
      <dgm:t>
        <a:bodyPr/>
        <a:lstStyle/>
        <a:p>
          <a:endParaRPr lang="en-US"/>
        </a:p>
      </dgm:t>
    </dgm:pt>
    <dgm:pt modelId="{9EDBBDE8-6097-47BE-960C-71084DFDF7BA}">
      <dgm:prSet/>
      <dgm:spPr/>
      <dgm:t>
        <a:bodyPr/>
        <a:lstStyle/>
        <a:p>
          <a:pPr rtl="0"/>
          <a:r>
            <a:rPr lang="en-US" dirty="0" err="1" smtClean="0"/>
            <a:t>Sabinol</a:t>
          </a:r>
          <a:endParaRPr lang="en-US" dirty="0"/>
        </a:p>
      </dgm:t>
    </dgm:pt>
    <dgm:pt modelId="{4D28BA68-A185-4624-9ED7-168932C1046B}" type="parTrans" cxnId="{2E5E3EC3-3CBA-42F0-875C-0FAA2A2D02EF}">
      <dgm:prSet/>
      <dgm:spPr/>
      <dgm:t>
        <a:bodyPr/>
        <a:lstStyle/>
        <a:p>
          <a:endParaRPr lang="en-US"/>
        </a:p>
      </dgm:t>
    </dgm:pt>
    <dgm:pt modelId="{6D07A8E3-F8C3-41F7-A93C-D9A9BCF8AC2F}" type="sibTrans" cxnId="{2E5E3EC3-3CBA-42F0-875C-0FAA2A2D02EF}">
      <dgm:prSet/>
      <dgm:spPr/>
      <dgm:t>
        <a:bodyPr/>
        <a:lstStyle/>
        <a:p>
          <a:endParaRPr lang="en-US"/>
        </a:p>
      </dgm:t>
    </dgm:pt>
    <dgm:pt modelId="{06237B9F-0FC4-4832-9380-3271B29804E2}">
      <dgm:prSet/>
      <dgm:spPr/>
      <dgm:t>
        <a:bodyPr/>
        <a:lstStyle/>
        <a:p>
          <a:pPr rtl="0"/>
          <a:r>
            <a:rPr lang="en-US" dirty="0" smtClean="0"/>
            <a:t>(</a:t>
          </a:r>
          <a:r>
            <a:rPr lang="en-US" dirty="0" err="1" smtClean="0"/>
            <a:t>Myristica</a:t>
          </a:r>
          <a:r>
            <a:rPr lang="en-US" dirty="0" smtClean="0"/>
            <a:t> Oil, </a:t>
          </a:r>
          <a:r>
            <a:rPr lang="en-US" dirty="0" err="1" smtClean="0"/>
            <a:t>Cardamon</a:t>
          </a:r>
          <a:r>
            <a:rPr lang="en-US" dirty="0" smtClean="0"/>
            <a:t> Oil)</a:t>
          </a:r>
          <a:endParaRPr lang="en-US" dirty="0"/>
        </a:p>
      </dgm:t>
    </dgm:pt>
    <dgm:pt modelId="{9782EB49-C370-4DBC-B863-90CBA22A6AEB}" type="parTrans" cxnId="{6CC0FC92-EA0A-4166-8349-5F38EEF74BE3}">
      <dgm:prSet/>
      <dgm:spPr/>
      <dgm:t>
        <a:bodyPr/>
        <a:lstStyle/>
        <a:p>
          <a:endParaRPr lang="en-US"/>
        </a:p>
      </dgm:t>
    </dgm:pt>
    <dgm:pt modelId="{72E1CCC0-29C7-4F40-A12A-C0CCC4D42071}" type="sibTrans" cxnId="{6CC0FC92-EA0A-4166-8349-5F38EEF74BE3}">
      <dgm:prSet/>
      <dgm:spPr/>
      <dgm:t>
        <a:bodyPr/>
        <a:lstStyle/>
        <a:p>
          <a:endParaRPr lang="en-US"/>
        </a:p>
      </dgm:t>
    </dgm:pt>
    <dgm:pt modelId="{8FDCACEB-C85A-4913-8362-33E8DDB98842}" type="pres">
      <dgm:prSet presAssocID="{D62A75C9-13EF-41FA-A36A-A9195941931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E0F335-434E-4D53-9E73-4AAC96950752}" type="pres">
      <dgm:prSet presAssocID="{996DF875-B539-4C64-B899-2430D951D879}" presName="compNode" presStyleCnt="0"/>
      <dgm:spPr/>
    </dgm:pt>
    <dgm:pt modelId="{BA6AC215-1DC6-459E-AB71-9584278775AE}" type="pres">
      <dgm:prSet presAssocID="{996DF875-B539-4C64-B899-2430D951D879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0050A-F77E-47FF-933B-EF950893C48D}" type="pres">
      <dgm:prSet presAssocID="{996DF875-B539-4C64-B899-2430D951D87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0669A-F812-49C1-B422-923AE04C255D}" type="pres">
      <dgm:prSet presAssocID="{996DF875-B539-4C64-B899-2430D951D879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E6EE8451-0DE5-481D-A700-5ED14017337C}" type="pres">
      <dgm:prSet presAssocID="{996DF875-B539-4C64-B899-2430D951D879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1460F72-576C-4AB9-B520-BC4D463C54F2}" type="pres">
      <dgm:prSet presAssocID="{F7E5EC69-71CE-475A-AEE7-56B97AAAE55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916A27-7FA9-42B8-8DCA-5DFF260428DF}" type="pres">
      <dgm:prSet presAssocID="{6325BC20-FC19-4C3B-8B63-7CA734011211}" presName="compNode" presStyleCnt="0"/>
      <dgm:spPr/>
    </dgm:pt>
    <dgm:pt modelId="{1D9B0D20-5882-46D6-8708-51E2F0F34627}" type="pres">
      <dgm:prSet presAssocID="{6325BC20-FC19-4C3B-8B63-7CA734011211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6C9FB-AF01-47B4-A93A-6C2CD6557AA5}" type="pres">
      <dgm:prSet presAssocID="{6325BC20-FC19-4C3B-8B63-7CA73401121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B38A3-D257-4231-95AE-E05A09C00C29}" type="pres">
      <dgm:prSet presAssocID="{6325BC20-FC19-4C3B-8B63-7CA734011211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02AFA3C6-A002-47A0-9132-D08D4329B0AA}" type="pres">
      <dgm:prSet presAssocID="{6325BC20-FC19-4C3B-8B63-7CA734011211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350CC01-574E-4989-89CE-9868FA694A90}" type="pres">
      <dgm:prSet presAssocID="{FCFBD626-4222-4A3A-A091-9F3811598B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48408D-B2BD-4765-8EFD-3BEBC2C92B47}" type="pres">
      <dgm:prSet presAssocID="{2C8D6266-7FE0-440B-B217-66F8EC0DF4FB}" presName="compNode" presStyleCnt="0"/>
      <dgm:spPr/>
    </dgm:pt>
    <dgm:pt modelId="{CE277601-9093-4FC0-8534-1B03E346C5F7}" type="pres">
      <dgm:prSet presAssocID="{2C8D6266-7FE0-440B-B217-66F8EC0DF4F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998BD-8962-4C2B-80F9-7A597B3236B3}" type="pres">
      <dgm:prSet presAssocID="{2C8D6266-7FE0-440B-B217-66F8EC0DF4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B3A5F-6300-4DA0-BA86-144F874382F9}" type="pres">
      <dgm:prSet presAssocID="{2C8D6266-7FE0-440B-B217-66F8EC0DF4F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B0D69575-865F-493A-8C34-DA5C3AFBA296}" type="pres">
      <dgm:prSet presAssocID="{2C8D6266-7FE0-440B-B217-66F8EC0DF4FB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FBE2AA0-4FA8-45FB-A308-5838F257BA59}" type="presOf" srcId="{D62A75C9-13EF-41FA-A36A-A9195941931C}" destId="{8FDCACEB-C85A-4913-8362-33E8DDB98842}" srcOrd="0" destOrd="0" presId="urn:microsoft.com/office/officeart/2005/8/layout/bList2#1"/>
    <dgm:cxn modelId="{15767972-0E46-4FC5-BAD8-A732C9DCE726}" type="presOf" srcId="{766316F9-78A4-42A7-A6CD-EAF7097E8C75}" destId="{1D9B0D20-5882-46D6-8708-51E2F0F34627}" srcOrd="0" destOrd="2" presId="urn:microsoft.com/office/officeart/2005/8/layout/bList2#1"/>
    <dgm:cxn modelId="{23CF7874-162E-4F23-A5D9-63884865A7FA}" srcId="{D62A75C9-13EF-41FA-A36A-A9195941931C}" destId="{2C8D6266-7FE0-440B-B217-66F8EC0DF4FB}" srcOrd="2" destOrd="0" parTransId="{876C401E-2482-451B-9C03-4BC7D7354C38}" sibTransId="{AE3FDC65-4628-4F98-B854-AB10B9424C62}"/>
    <dgm:cxn modelId="{68800FEA-6054-4E03-A786-0CA9C15997AB}" type="presOf" srcId="{20932E36-8D1E-48A9-A672-29656538ABAA}" destId="{1D9B0D20-5882-46D6-8708-51E2F0F34627}" srcOrd="0" destOrd="4" presId="urn:microsoft.com/office/officeart/2005/8/layout/bList2#1"/>
    <dgm:cxn modelId="{EDF6D989-F1E1-4DD5-8D52-ACE280D60C4C}" type="presOf" srcId="{996DF875-B539-4C64-B899-2430D951D879}" destId="{28F0669A-F812-49C1-B422-923AE04C255D}" srcOrd="1" destOrd="0" presId="urn:microsoft.com/office/officeart/2005/8/layout/bList2#1"/>
    <dgm:cxn modelId="{6E34A7DA-1A48-43CA-ADF0-446BF73481B7}" type="presOf" srcId="{8D1F56D4-6729-452A-8998-44679F95FBEC}" destId="{BA6AC215-1DC6-459E-AB71-9584278775AE}" srcOrd="0" destOrd="1" presId="urn:microsoft.com/office/officeart/2005/8/layout/bList2#1"/>
    <dgm:cxn modelId="{AF03B71C-1AD8-4581-9A0C-BC52DE00A16E}" type="presOf" srcId="{0C423C67-99B9-4398-A6BB-B0AB77B7C3F7}" destId="{BA6AC215-1DC6-459E-AB71-9584278775AE}" srcOrd="0" destOrd="0" presId="urn:microsoft.com/office/officeart/2005/8/layout/bList2#1"/>
    <dgm:cxn modelId="{97615F3D-10C2-4DF6-A368-9202CFAD9B12}" type="presOf" srcId="{2C8D6266-7FE0-440B-B217-66F8EC0DF4FB}" destId="{44C998BD-8962-4C2B-80F9-7A597B3236B3}" srcOrd="0" destOrd="0" presId="urn:microsoft.com/office/officeart/2005/8/layout/bList2#1"/>
    <dgm:cxn modelId="{281DC51B-B4E1-458F-A037-19969DCD4488}" srcId="{996DF875-B539-4C64-B899-2430D951D879}" destId="{8D1F56D4-6729-452A-8998-44679F95FBEC}" srcOrd="1" destOrd="0" parTransId="{99E7EBC9-4136-4CE3-BF34-BBEEBE9016AD}" sibTransId="{41FAA0CF-606A-485A-8BFB-AD3519761BC1}"/>
    <dgm:cxn modelId="{99FC7441-33A0-43C5-A71F-82DCD1B1D76B}" srcId="{996DF875-B539-4C64-B899-2430D951D879}" destId="{5D26050F-9F79-49E7-8270-2D6E3374C3BB}" srcOrd="2" destOrd="0" parTransId="{357CC798-3F60-474C-8ACF-A70838E7391B}" sibTransId="{F4AD99FE-ACA0-4C86-806E-DA787C800908}"/>
    <dgm:cxn modelId="{17FD0C12-3D35-4823-8994-F042CBC20CF8}" srcId="{D62A75C9-13EF-41FA-A36A-A9195941931C}" destId="{6325BC20-FC19-4C3B-8B63-7CA734011211}" srcOrd="1" destOrd="0" parTransId="{3F618EDB-5122-43E6-8A4A-2A56A5DB7C4D}" sibTransId="{FCFBD626-4222-4A3A-A091-9F3811598BB5}"/>
    <dgm:cxn modelId="{0C0570C7-4178-494B-8AF9-0464F01912A2}" srcId="{6325BC20-FC19-4C3B-8B63-7CA734011211}" destId="{16E71D39-FFD4-4089-B373-EB8BB9F15D75}" srcOrd="6" destOrd="0" parTransId="{9E1AA648-763B-4421-A2DC-09AC15710C14}" sibTransId="{2F49028C-F04F-4ACA-B4CF-556BF7E85D4C}"/>
    <dgm:cxn modelId="{7A4E903B-9A64-463C-B430-F462C9382B38}" type="presOf" srcId="{16E71D39-FFD4-4089-B373-EB8BB9F15D75}" destId="{1D9B0D20-5882-46D6-8708-51E2F0F34627}" srcOrd="0" destOrd="6" presId="urn:microsoft.com/office/officeart/2005/8/layout/bList2#1"/>
    <dgm:cxn modelId="{8986470D-689E-4ED4-BA74-972719003531}" srcId="{6325BC20-FC19-4C3B-8B63-7CA734011211}" destId="{D9AB5545-586F-4FCE-ADE8-7D33BED243D6}" srcOrd="0" destOrd="0" parTransId="{0082AA2A-463E-4447-8A20-859C8C3D2239}" sibTransId="{DB0CB1AC-7675-41DB-B623-A4FB1D649E02}"/>
    <dgm:cxn modelId="{CAE7F355-42B9-47E1-9492-8C53A41BAAE4}" srcId="{6325BC20-FC19-4C3B-8B63-7CA734011211}" destId="{AFB0B8E8-F576-4EF4-A156-FAE82F978E5D}" srcOrd="5" destOrd="0" parTransId="{AFDEE79B-0841-4222-B24D-3BD3E216E935}" sibTransId="{E98F9CAB-526E-4F1D-A46A-40D0C60CBF6D}"/>
    <dgm:cxn modelId="{5ADC7F71-9086-4958-B63F-0D1FBBF403BB}" type="presOf" srcId="{6B0F0FBD-2466-417D-BA28-3001EB59E714}" destId="{BA6AC215-1DC6-459E-AB71-9584278775AE}" srcOrd="0" destOrd="3" presId="urn:microsoft.com/office/officeart/2005/8/layout/bList2#1"/>
    <dgm:cxn modelId="{CC12D012-08F3-4371-A6B4-63DCFA8BCB96}" type="presOf" srcId="{F7E5EC69-71CE-475A-AEE7-56B97AAAE557}" destId="{41460F72-576C-4AB9-B520-BC4D463C54F2}" srcOrd="0" destOrd="0" presId="urn:microsoft.com/office/officeart/2005/8/layout/bList2#1"/>
    <dgm:cxn modelId="{6BC4D1C6-5B9A-4774-BCD6-A8647740DE2F}" type="presOf" srcId="{5D26050F-9F79-49E7-8270-2D6E3374C3BB}" destId="{BA6AC215-1DC6-459E-AB71-9584278775AE}" srcOrd="0" destOrd="2" presId="urn:microsoft.com/office/officeart/2005/8/layout/bList2#1"/>
    <dgm:cxn modelId="{AE4B1752-799F-4AEB-8E7A-C1C9FFCC2878}" type="presOf" srcId="{2ED2A8DD-7C38-4FF3-995C-4FBA0D78C416}" destId="{BA6AC215-1DC6-459E-AB71-9584278775AE}" srcOrd="0" destOrd="4" presId="urn:microsoft.com/office/officeart/2005/8/layout/bList2#1"/>
    <dgm:cxn modelId="{0F988BFA-CBBB-47AC-B744-31E0E4827855}" type="presOf" srcId="{DEBD0E37-C509-4666-A23F-768C46FD06CA}" destId="{1D9B0D20-5882-46D6-8708-51E2F0F34627}" srcOrd="0" destOrd="1" presId="urn:microsoft.com/office/officeart/2005/8/layout/bList2#1"/>
    <dgm:cxn modelId="{04B202BA-75D9-4FD2-9DE6-DEE1F757715F}" srcId="{996DF875-B539-4C64-B899-2430D951D879}" destId="{2ED2A8DD-7C38-4FF3-995C-4FBA0D78C416}" srcOrd="4" destOrd="0" parTransId="{3D7DF382-AFF4-480F-A18A-E511CBF20FE8}" sibTransId="{F92467A4-2447-4CE6-827C-EEEEDFB99DEB}"/>
    <dgm:cxn modelId="{C7B6CACB-1AD7-4312-B241-17E08609AF0D}" type="presOf" srcId="{28C2128C-3CD3-4223-B82A-94FB193F46B3}" destId="{CE277601-9093-4FC0-8534-1B03E346C5F7}" srcOrd="0" destOrd="1" presId="urn:microsoft.com/office/officeart/2005/8/layout/bList2#1"/>
    <dgm:cxn modelId="{2B2CDAD7-6391-43A0-8E58-BB698D705BDF}" type="presOf" srcId="{30F57A05-9A55-4C7A-B3DA-FC833D9A0310}" destId="{1D9B0D20-5882-46D6-8708-51E2F0F34627}" srcOrd="0" destOrd="3" presId="urn:microsoft.com/office/officeart/2005/8/layout/bList2#1"/>
    <dgm:cxn modelId="{6868DDD1-2727-42DE-B461-22B6A7DC551C}" srcId="{2C8D6266-7FE0-440B-B217-66F8EC0DF4FB}" destId="{E28B6899-6198-406C-9707-492EE6C838BC}" srcOrd="2" destOrd="0" parTransId="{B2FAAEBA-3045-4FC0-84C5-54A16EC66D70}" sibTransId="{62EFD627-34D0-4CB3-96D9-F0C4B7A3B3A7}"/>
    <dgm:cxn modelId="{E1A0DF3B-5CB2-4422-9CCB-3AF39A2BE8F0}" type="presOf" srcId="{8F6318B4-94DE-4ABD-9335-E7AE0AB65489}" destId="{CE277601-9093-4FC0-8534-1B03E346C5F7}" srcOrd="0" destOrd="0" presId="urn:microsoft.com/office/officeart/2005/8/layout/bList2#1"/>
    <dgm:cxn modelId="{8DDB98B9-C34B-4399-B1CD-985F2C9C3394}" srcId="{2C8D6266-7FE0-440B-B217-66F8EC0DF4FB}" destId="{8F6318B4-94DE-4ABD-9335-E7AE0AB65489}" srcOrd="0" destOrd="0" parTransId="{F9BA8A1D-9AC5-401E-B106-527FC5632352}" sibTransId="{40CB4C28-1C3C-4304-A2B4-4D4C4948626C}"/>
    <dgm:cxn modelId="{564A0668-79C5-49F2-B25C-897884C674E1}" type="presOf" srcId="{AFB0B8E8-F576-4EF4-A156-FAE82F978E5D}" destId="{1D9B0D20-5882-46D6-8708-51E2F0F34627}" srcOrd="0" destOrd="5" presId="urn:microsoft.com/office/officeart/2005/8/layout/bList2#1"/>
    <dgm:cxn modelId="{4B75E78C-B2C2-4A98-9675-3A7D5724FFFA}" type="presOf" srcId="{E28B6899-6198-406C-9707-492EE6C838BC}" destId="{CE277601-9093-4FC0-8534-1B03E346C5F7}" srcOrd="0" destOrd="2" presId="urn:microsoft.com/office/officeart/2005/8/layout/bList2#1"/>
    <dgm:cxn modelId="{6CC0FC92-EA0A-4166-8349-5F38EEF74BE3}" srcId="{2C8D6266-7FE0-440B-B217-66F8EC0DF4FB}" destId="{06237B9F-0FC4-4832-9380-3271B29804E2}" srcOrd="4" destOrd="0" parTransId="{9782EB49-C370-4DBC-B863-90CBA22A6AEB}" sibTransId="{72E1CCC0-29C7-4F40-A12A-C0CCC4D42071}"/>
    <dgm:cxn modelId="{084E98F7-C285-4285-9517-4E9AD4677FD7}" type="presOf" srcId="{2C8D6266-7FE0-440B-B217-66F8EC0DF4FB}" destId="{D53B3A5F-6300-4DA0-BA86-144F874382F9}" srcOrd="1" destOrd="0" presId="urn:microsoft.com/office/officeart/2005/8/layout/bList2#1"/>
    <dgm:cxn modelId="{07806763-3FAA-41B7-8032-EF5B39F685EE}" srcId="{996DF875-B539-4C64-B899-2430D951D879}" destId="{0C423C67-99B9-4398-A6BB-B0AB77B7C3F7}" srcOrd="0" destOrd="0" parTransId="{B7B2C305-282E-4CBE-900D-8F097B10C39B}" sibTransId="{6FB731AB-E148-47DA-B674-296138DE2B75}"/>
    <dgm:cxn modelId="{EC7EFD96-C5AD-4F09-8536-BD5A9DAB7AF5}" type="presOf" srcId="{6325BC20-FC19-4C3B-8B63-7CA734011211}" destId="{C506C9FB-AF01-47B4-A93A-6C2CD6557AA5}" srcOrd="0" destOrd="0" presId="urn:microsoft.com/office/officeart/2005/8/layout/bList2#1"/>
    <dgm:cxn modelId="{2699E0C2-4402-4267-B8B6-42D27DFA2A9E}" srcId="{D62A75C9-13EF-41FA-A36A-A9195941931C}" destId="{996DF875-B539-4C64-B899-2430D951D879}" srcOrd="0" destOrd="0" parTransId="{E57A8D3A-3506-46AA-BC7A-EDE465252E09}" sibTransId="{F7E5EC69-71CE-475A-AEE7-56B97AAAE557}"/>
    <dgm:cxn modelId="{E0F7D262-6CEA-48BC-AC9F-D841594A868A}" srcId="{6325BC20-FC19-4C3B-8B63-7CA734011211}" destId="{766316F9-78A4-42A7-A6CD-EAF7097E8C75}" srcOrd="2" destOrd="0" parTransId="{BC7979DA-C016-412F-ADEE-C58795D4ECC4}" sibTransId="{2AEA3886-4672-4116-98B1-E3C3881B8BA7}"/>
    <dgm:cxn modelId="{0753703D-CFCA-4FD6-8E28-EE76339FF6DE}" type="presOf" srcId="{D9AB5545-586F-4FCE-ADE8-7D33BED243D6}" destId="{1D9B0D20-5882-46D6-8708-51E2F0F34627}" srcOrd="0" destOrd="0" presId="urn:microsoft.com/office/officeart/2005/8/layout/bList2#1"/>
    <dgm:cxn modelId="{2E5E3EC3-3CBA-42F0-875C-0FAA2A2D02EF}" srcId="{2C8D6266-7FE0-440B-B217-66F8EC0DF4FB}" destId="{9EDBBDE8-6097-47BE-960C-71084DFDF7BA}" srcOrd="3" destOrd="0" parTransId="{4D28BA68-A185-4624-9ED7-168932C1046B}" sibTransId="{6D07A8E3-F8C3-41F7-A93C-D9A9BCF8AC2F}"/>
    <dgm:cxn modelId="{33757BCC-BA20-406B-A9E7-CD98F94E4CAD}" srcId="{6325BC20-FC19-4C3B-8B63-7CA734011211}" destId="{DEBD0E37-C509-4666-A23F-768C46FD06CA}" srcOrd="1" destOrd="0" parTransId="{ED8D90A2-7D55-47B8-9636-3AE7259714FA}" sibTransId="{C8543A7C-FC02-431C-81F1-C9FB62DECAD3}"/>
    <dgm:cxn modelId="{697FA746-FB4C-4B18-AF75-CC7D68879BE5}" type="presOf" srcId="{06237B9F-0FC4-4832-9380-3271B29804E2}" destId="{CE277601-9093-4FC0-8534-1B03E346C5F7}" srcOrd="0" destOrd="4" presId="urn:microsoft.com/office/officeart/2005/8/layout/bList2#1"/>
    <dgm:cxn modelId="{2E62E9A7-5038-45DC-A250-E87FB5E2A8A0}" srcId="{2C8D6266-7FE0-440B-B217-66F8EC0DF4FB}" destId="{28C2128C-3CD3-4223-B82A-94FB193F46B3}" srcOrd="1" destOrd="0" parTransId="{DA832880-015A-4A59-90A8-9A6361F4E951}" sibTransId="{03909448-6B00-4F67-9805-F14892AB9FC2}"/>
    <dgm:cxn modelId="{CBA6F118-C16B-439A-A4FD-E7BF1F891137}" srcId="{996DF875-B539-4C64-B899-2430D951D879}" destId="{6B0F0FBD-2466-417D-BA28-3001EB59E714}" srcOrd="3" destOrd="0" parTransId="{4F7D5915-84A9-4766-B798-F1C31604724A}" sibTransId="{DBE2B6CC-5F30-4F6D-8471-C7CCC3EE669F}"/>
    <dgm:cxn modelId="{B321D668-6150-4D59-95C1-9CCE1D50351B}" srcId="{6325BC20-FC19-4C3B-8B63-7CA734011211}" destId="{30F57A05-9A55-4C7A-B3DA-FC833D9A0310}" srcOrd="3" destOrd="0" parTransId="{B41191FC-58D6-4AC9-86AF-B1636031E017}" sibTransId="{3EB30397-8EF0-4CF8-9E9C-7A95279C9F80}"/>
    <dgm:cxn modelId="{1F99FDBB-EE38-412C-9706-32302F5F8A97}" type="presOf" srcId="{FCFBD626-4222-4A3A-A091-9F3811598BB5}" destId="{E350CC01-574E-4989-89CE-9868FA694A90}" srcOrd="0" destOrd="0" presId="urn:microsoft.com/office/officeart/2005/8/layout/bList2#1"/>
    <dgm:cxn modelId="{2A8CAA86-3F50-4E8F-8A5E-CBBCA1CD7F5F}" type="presOf" srcId="{6325BC20-FC19-4C3B-8B63-7CA734011211}" destId="{4DDB38A3-D257-4231-95AE-E05A09C00C29}" srcOrd="1" destOrd="0" presId="urn:microsoft.com/office/officeart/2005/8/layout/bList2#1"/>
    <dgm:cxn modelId="{7AD7FEE9-AE94-4F14-A176-787C7FF848DB}" type="presOf" srcId="{996DF875-B539-4C64-B899-2430D951D879}" destId="{8E30050A-F77E-47FF-933B-EF950893C48D}" srcOrd="0" destOrd="0" presId="urn:microsoft.com/office/officeart/2005/8/layout/bList2#1"/>
    <dgm:cxn modelId="{2BE50AD3-9E50-4DA5-9539-14F848DEF698}" srcId="{6325BC20-FC19-4C3B-8B63-7CA734011211}" destId="{20932E36-8D1E-48A9-A672-29656538ABAA}" srcOrd="4" destOrd="0" parTransId="{69DD1855-3D35-4AF9-BEE4-F8FF3E5C1B50}" sibTransId="{7D07289F-CA0C-4E00-93D1-C63C4AB957EA}"/>
    <dgm:cxn modelId="{032ACA4C-141B-4342-846C-F0A6A393D501}" type="presOf" srcId="{9EDBBDE8-6097-47BE-960C-71084DFDF7BA}" destId="{CE277601-9093-4FC0-8534-1B03E346C5F7}" srcOrd="0" destOrd="3" presId="urn:microsoft.com/office/officeart/2005/8/layout/bList2#1"/>
    <dgm:cxn modelId="{DC37B707-2770-43BF-854C-FC3CB47D5B24}" type="presParOf" srcId="{8FDCACEB-C85A-4913-8362-33E8DDB98842}" destId="{43E0F335-434E-4D53-9E73-4AAC96950752}" srcOrd="0" destOrd="0" presId="urn:microsoft.com/office/officeart/2005/8/layout/bList2#1"/>
    <dgm:cxn modelId="{956EC935-B5BA-46BE-95AF-63743EE183C0}" type="presParOf" srcId="{43E0F335-434E-4D53-9E73-4AAC96950752}" destId="{BA6AC215-1DC6-459E-AB71-9584278775AE}" srcOrd="0" destOrd="0" presId="urn:microsoft.com/office/officeart/2005/8/layout/bList2#1"/>
    <dgm:cxn modelId="{1452DBFA-48AE-4462-B9F6-433E21648901}" type="presParOf" srcId="{43E0F335-434E-4D53-9E73-4AAC96950752}" destId="{8E30050A-F77E-47FF-933B-EF950893C48D}" srcOrd="1" destOrd="0" presId="urn:microsoft.com/office/officeart/2005/8/layout/bList2#1"/>
    <dgm:cxn modelId="{7A8305C6-6ED2-4058-8BF5-93EFEC4383A2}" type="presParOf" srcId="{43E0F335-434E-4D53-9E73-4AAC96950752}" destId="{28F0669A-F812-49C1-B422-923AE04C255D}" srcOrd="2" destOrd="0" presId="urn:microsoft.com/office/officeart/2005/8/layout/bList2#1"/>
    <dgm:cxn modelId="{5E916FA5-8C57-41C2-BD50-1AC675CB2027}" type="presParOf" srcId="{43E0F335-434E-4D53-9E73-4AAC96950752}" destId="{E6EE8451-0DE5-481D-A700-5ED14017337C}" srcOrd="3" destOrd="0" presId="urn:microsoft.com/office/officeart/2005/8/layout/bList2#1"/>
    <dgm:cxn modelId="{84EEDB1B-7C54-4444-9FAA-0CC81BF9C862}" type="presParOf" srcId="{8FDCACEB-C85A-4913-8362-33E8DDB98842}" destId="{41460F72-576C-4AB9-B520-BC4D463C54F2}" srcOrd="1" destOrd="0" presId="urn:microsoft.com/office/officeart/2005/8/layout/bList2#1"/>
    <dgm:cxn modelId="{FEFA7D38-4363-45EC-9998-B78B65C2A9AF}" type="presParOf" srcId="{8FDCACEB-C85A-4913-8362-33E8DDB98842}" destId="{72916A27-7FA9-42B8-8DCA-5DFF260428DF}" srcOrd="2" destOrd="0" presId="urn:microsoft.com/office/officeart/2005/8/layout/bList2#1"/>
    <dgm:cxn modelId="{19571B4F-18BF-4DD2-8E13-5B086B8DB171}" type="presParOf" srcId="{72916A27-7FA9-42B8-8DCA-5DFF260428DF}" destId="{1D9B0D20-5882-46D6-8708-51E2F0F34627}" srcOrd="0" destOrd="0" presId="urn:microsoft.com/office/officeart/2005/8/layout/bList2#1"/>
    <dgm:cxn modelId="{32A27D85-B829-4DEC-A3BD-01F1CABE4C4C}" type="presParOf" srcId="{72916A27-7FA9-42B8-8DCA-5DFF260428DF}" destId="{C506C9FB-AF01-47B4-A93A-6C2CD6557AA5}" srcOrd="1" destOrd="0" presId="urn:microsoft.com/office/officeart/2005/8/layout/bList2#1"/>
    <dgm:cxn modelId="{E01FC53F-0C32-4605-B25B-5A358D2EE4E0}" type="presParOf" srcId="{72916A27-7FA9-42B8-8DCA-5DFF260428DF}" destId="{4DDB38A3-D257-4231-95AE-E05A09C00C29}" srcOrd="2" destOrd="0" presId="urn:microsoft.com/office/officeart/2005/8/layout/bList2#1"/>
    <dgm:cxn modelId="{5DE5E0C7-28BE-47E1-AA19-22C399805F43}" type="presParOf" srcId="{72916A27-7FA9-42B8-8DCA-5DFF260428DF}" destId="{02AFA3C6-A002-47A0-9132-D08D4329B0AA}" srcOrd="3" destOrd="0" presId="urn:microsoft.com/office/officeart/2005/8/layout/bList2#1"/>
    <dgm:cxn modelId="{73EF6461-C538-4BF4-95E4-6E296957F950}" type="presParOf" srcId="{8FDCACEB-C85A-4913-8362-33E8DDB98842}" destId="{E350CC01-574E-4989-89CE-9868FA694A90}" srcOrd="3" destOrd="0" presId="urn:microsoft.com/office/officeart/2005/8/layout/bList2#1"/>
    <dgm:cxn modelId="{23E3EF31-ACA6-4E4A-93E8-B8AC3F2AB2AF}" type="presParOf" srcId="{8FDCACEB-C85A-4913-8362-33E8DDB98842}" destId="{0748408D-B2BD-4765-8EFD-3BEBC2C92B47}" srcOrd="4" destOrd="0" presId="urn:microsoft.com/office/officeart/2005/8/layout/bList2#1"/>
    <dgm:cxn modelId="{AA341CCA-EFDB-4450-AB94-F94CE35DFA5F}" type="presParOf" srcId="{0748408D-B2BD-4765-8EFD-3BEBC2C92B47}" destId="{CE277601-9093-4FC0-8534-1B03E346C5F7}" srcOrd="0" destOrd="0" presId="urn:microsoft.com/office/officeart/2005/8/layout/bList2#1"/>
    <dgm:cxn modelId="{EBAD10EF-C38B-499D-9132-7B820B75E36C}" type="presParOf" srcId="{0748408D-B2BD-4765-8EFD-3BEBC2C92B47}" destId="{44C998BD-8962-4C2B-80F9-7A597B3236B3}" srcOrd="1" destOrd="0" presId="urn:microsoft.com/office/officeart/2005/8/layout/bList2#1"/>
    <dgm:cxn modelId="{5A18AAB1-2A49-48EA-A3C2-CB29879DA95E}" type="presParOf" srcId="{0748408D-B2BD-4765-8EFD-3BEBC2C92B47}" destId="{D53B3A5F-6300-4DA0-BA86-144F874382F9}" srcOrd="2" destOrd="0" presId="urn:microsoft.com/office/officeart/2005/8/layout/bList2#1"/>
    <dgm:cxn modelId="{FF397366-F70B-46D1-AA3E-4135D3600AD5}" type="presParOf" srcId="{0748408D-B2BD-4765-8EFD-3BEBC2C92B47}" destId="{B0D69575-865F-493A-8C34-DA5C3AFBA29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FB3AE2-1513-4664-A864-CDB5F7255F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14ECA-A6E3-43C5-AC7E-29B597130829}">
      <dgm:prSet phldrT="[Text]"/>
      <dgm:spPr/>
      <dgm:t>
        <a:bodyPr/>
        <a:lstStyle/>
        <a:p>
          <a:r>
            <a:rPr lang="en-US" dirty="0" err="1" smtClean="0"/>
            <a:t>Aldehida</a:t>
          </a:r>
          <a:r>
            <a:rPr lang="en-US" dirty="0" smtClean="0"/>
            <a:t> </a:t>
          </a:r>
          <a:r>
            <a:rPr lang="en-US" dirty="0" err="1" smtClean="0"/>
            <a:t>alifatik</a:t>
          </a:r>
          <a:endParaRPr lang="en-US" dirty="0"/>
        </a:p>
      </dgm:t>
    </dgm:pt>
    <dgm:pt modelId="{55B7B065-E5EB-41D5-B88B-C78D0041CAA8}" type="parTrans" cxnId="{0FC7982C-AB05-453C-85DE-3932BD912DB4}">
      <dgm:prSet/>
      <dgm:spPr/>
      <dgm:t>
        <a:bodyPr/>
        <a:lstStyle/>
        <a:p>
          <a:endParaRPr lang="en-US"/>
        </a:p>
      </dgm:t>
    </dgm:pt>
    <dgm:pt modelId="{5F98DAEA-A1FC-4410-9AA7-E005EA757F9A}" type="sibTrans" cxnId="{0FC7982C-AB05-453C-85DE-3932BD912DB4}">
      <dgm:prSet/>
      <dgm:spPr/>
      <dgm:t>
        <a:bodyPr/>
        <a:lstStyle/>
        <a:p>
          <a:endParaRPr lang="en-US"/>
        </a:p>
      </dgm:t>
    </dgm:pt>
    <dgm:pt modelId="{67C37522-DD52-41CE-BD48-5AE8ACB87B0A}">
      <dgm:prSet phldrT="[Text]"/>
      <dgm:spPr/>
      <dgm:t>
        <a:bodyPr/>
        <a:lstStyle/>
        <a:p>
          <a:r>
            <a:rPr lang="en-US" dirty="0" smtClean="0"/>
            <a:t>Geranial, </a:t>
          </a:r>
          <a:r>
            <a:rPr lang="en-US" dirty="0" err="1" smtClean="0"/>
            <a:t>citral</a:t>
          </a:r>
          <a:endParaRPr lang="en-US" dirty="0"/>
        </a:p>
      </dgm:t>
    </dgm:pt>
    <dgm:pt modelId="{D37DF83D-6647-48B0-953B-E39292D638D3}" type="parTrans" cxnId="{9DB1F85E-FF96-4FA1-A43E-F62BE36D2316}">
      <dgm:prSet/>
      <dgm:spPr/>
      <dgm:t>
        <a:bodyPr/>
        <a:lstStyle/>
        <a:p>
          <a:endParaRPr lang="en-US"/>
        </a:p>
      </dgm:t>
    </dgm:pt>
    <dgm:pt modelId="{33F717BE-87BE-4A72-ADB3-E07E1B64C231}" type="sibTrans" cxnId="{9DB1F85E-FF96-4FA1-A43E-F62BE36D2316}">
      <dgm:prSet/>
      <dgm:spPr/>
      <dgm:t>
        <a:bodyPr/>
        <a:lstStyle/>
        <a:p>
          <a:endParaRPr lang="en-US"/>
        </a:p>
      </dgm:t>
    </dgm:pt>
    <dgm:pt modelId="{7CA94FFD-D0E4-4E57-9B4F-C999BAB8F727}">
      <dgm:prSet phldrT="[Text]"/>
      <dgm:spPr/>
      <dgm:t>
        <a:bodyPr/>
        <a:lstStyle/>
        <a:p>
          <a:r>
            <a:rPr lang="en-US" dirty="0" err="1" smtClean="0"/>
            <a:t>Aldehida</a:t>
          </a:r>
          <a:r>
            <a:rPr lang="en-US" dirty="0" smtClean="0"/>
            <a:t> </a:t>
          </a:r>
          <a:r>
            <a:rPr lang="en-US" dirty="0" err="1" smtClean="0"/>
            <a:t>siklik</a:t>
          </a:r>
          <a:endParaRPr lang="en-US" dirty="0"/>
        </a:p>
      </dgm:t>
    </dgm:pt>
    <dgm:pt modelId="{43A54643-A927-453C-9908-DAEA4995D3EB}" type="parTrans" cxnId="{1BEE4ED9-03D1-463F-B502-24B39F766A61}">
      <dgm:prSet/>
      <dgm:spPr/>
      <dgm:t>
        <a:bodyPr/>
        <a:lstStyle/>
        <a:p>
          <a:endParaRPr lang="en-US"/>
        </a:p>
      </dgm:t>
    </dgm:pt>
    <dgm:pt modelId="{BB67D0D5-16BB-438C-8015-63366B62173E}" type="sibTrans" cxnId="{1BEE4ED9-03D1-463F-B502-24B39F766A61}">
      <dgm:prSet/>
      <dgm:spPr/>
      <dgm:t>
        <a:bodyPr/>
        <a:lstStyle/>
        <a:p>
          <a:endParaRPr lang="en-US"/>
        </a:p>
      </dgm:t>
    </dgm:pt>
    <dgm:pt modelId="{42616D5F-69BE-47C3-B8F1-4795DC153F52}">
      <dgm:prSet phldrT="[Text]"/>
      <dgm:spPr/>
      <dgm:t>
        <a:bodyPr/>
        <a:lstStyle/>
        <a:p>
          <a:r>
            <a:rPr lang="en-US" dirty="0" smtClean="0"/>
            <a:t>Benzaldehyde (bitter almond oil)</a:t>
          </a:r>
          <a:endParaRPr lang="en-US" dirty="0"/>
        </a:p>
      </dgm:t>
    </dgm:pt>
    <dgm:pt modelId="{CFAAE338-7286-476E-968E-8CE63CA30837}" type="parTrans" cxnId="{A5C10DE4-C72E-431C-B11E-ABBC7509E9B6}">
      <dgm:prSet/>
      <dgm:spPr/>
      <dgm:t>
        <a:bodyPr/>
        <a:lstStyle/>
        <a:p>
          <a:endParaRPr lang="en-US"/>
        </a:p>
      </dgm:t>
    </dgm:pt>
    <dgm:pt modelId="{BC38DDFB-0193-4318-9452-1F23C144C8C0}" type="sibTrans" cxnId="{A5C10DE4-C72E-431C-B11E-ABBC7509E9B6}">
      <dgm:prSet/>
      <dgm:spPr/>
      <dgm:t>
        <a:bodyPr/>
        <a:lstStyle/>
        <a:p>
          <a:endParaRPr lang="en-US"/>
        </a:p>
      </dgm:t>
    </dgm:pt>
    <dgm:pt modelId="{F2BAEC10-375E-497B-9D1F-3DE4E73F953F}">
      <dgm:prSet phldrT="[Text]"/>
      <dgm:spPr/>
      <dgm:t>
        <a:bodyPr/>
        <a:lstStyle/>
        <a:p>
          <a:r>
            <a:rPr lang="en-US" dirty="0" err="1" smtClean="0"/>
            <a:t>Cinnamic</a:t>
          </a:r>
          <a:r>
            <a:rPr lang="en-US" dirty="0" smtClean="0"/>
            <a:t> </a:t>
          </a:r>
          <a:r>
            <a:rPr lang="en-US" dirty="0" err="1" smtClean="0"/>
            <a:t>aldehid</a:t>
          </a:r>
          <a:r>
            <a:rPr lang="en-US" dirty="0" smtClean="0"/>
            <a:t> (Cassia oil)</a:t>
          </a:r>
          <a:endParaRPr lang="en-US" dirty="0"/>
        </a:p>
      </dgm:t>
    </dgm:pt>
    <dgm:pt modelId="{2CFDD230-EDB1-4A80-B24F-69FE178EF066}" type="parTrans" cxnId="{3C8AA4EA-AFD7-4F4E-9D90-908603EA8567}">
      <dgm:prSet/>
      <dgm:spPr/>
      <dgm:t>
        <a:bodyPr/>
        <a:lstStyle/>
        <a:p>
          <a:endParaRPr lang="en-US"/>
        </a:p>
      </dgm:t>
    </dgm:pt>
    <dgm:pt modelId="{BB009166-331C-4B54-84BF-A9EAD6D78C80}" type="sibTrans" cxnId="{3C8AA4EA-AFD7-4F4E-9D90-908603EA8567}">
      <dgm:prSet/>
      <dgm:spPr/>
      <dgm:t>
        <a:bodyPr/>
        <a:lstStyle/>
        <a:p>
          <a:endParaRPr lang="en-US"/>
        </a:p>
      </dgm:t>
    </dgm:pt>
    <dgm:pt modelId="{37C31FCF-BC36-4F0A-8AF6-8FD8DDEDCAFB}">
      <dgm:prSet phldrT="[Text]"/>
      <dgm:spPr/>
      <dgm:t>
        <a:bodyPr/>
        <a:lstStyle/>
        <a:p>
          <a:r>
            <a:rPr lang="en-US" dirty="0" err="1" smtClean="0"/>
            <a:t>Vanilin</a:t>
          </a:r>
          <a:r>
            <a:rPr lang="en-US" dirty="0" smtClean="0"/>
            <a:t> (Vanilla oil)</a:t>
          </a:r>
          <a:endParaRPr lang="en-US" dirty="0"/>
        </a:p>
      </dgm:t>
    </dgm:pt>
    <dgm:pt modelId="{5DEBCAC8-F3FE-4137-830F-62C183CC3623}" type="parTrans" cxnId="{D4AB35B5-BA96-4D8C-8235-E7D661602FB3}">
      <dgm:prSet/>
      <dgm:spPr/>
      <dgm:t>
        <a:bodyPr/>
        <a:lstStyle/>
        <a:p>
          <a:endParaRPr lang="en-US"/>
        </a:p>
      </dgm:t>
    </dgm:pt>
    <dgm:pt modelId="{2244263B-1928-4830-A854-624A332A5C69}" type="sibTrans" cxnId="{D4AB35B5-BA96-4D8C-8235-E7D661602FB3}">
      <dgm:prSet/>
      <dgm:spPr/>
      <dgm:t>
        <a:bodyPr/>
        <a:lstStyle/>
        <a:p>
          <a:endParaRPr lang="en-US"/>
        </a:p>
      </dgm:t>
    </dgm:pt>
    <dgm:pt modelId="{61F01F9E-9913-427A-9FF2-80B1FEA8865A}">
      <dgm:prSet phldrT="[Text]"/>
      <dgm:spPr/>
      <dgm:t>
        <a:bodyPr/>
        <a:lstStyle/>
        <a:p>
          <a:r>
            <a:rPr lang="en-US" dirty="0" err="1" smtClean="0"/>
            <a:t>Cuminic</a:t>
          </a:r>
          <a:r>
            <a:rPr lang="en-US" dirty="0" smtClean="0"/>
            <a:t> </a:t>
          </a:r>
          <a:r>
            <a:rPr lang="en-US" dirty="0" err="1" smtClean="0"/>
            <a:t>Aldehid</a:t>
          </a:r>
          <a:r>
            <a:rPr lang="en-US" dirty="0" smtClean="0"/>
            <a:t> (Cumin Fruit)</a:t>
          </a:r>
          <a:endParaRPr lang="en-US" dirty="0"/>
        </a:p>
      </dgm:t>
    </dgm:pt>
    <dgm:pt modelId="{FE16ACF2-E2DC-4CF0-A6AF-CA967124A005}" type="parTrans" cxnId="{D71A0A5A-A55C-47F9-9E71-13BF2EACDD30}">
      <dgm:prSet/>
      <dgm:spPr/>
      <dgm:t>
        <a:bodyPr/>
        <a:lstStyle/>
        <a:p>
          <a:endParaRPr lang="en-US"/>
        </a:p>
      </dgm:t>
    </dgm:pt>
    <dgm:pt modelId="{F0500112-618E-4275-B8B5-11AE27F0BD6F}" type="sibTrans" cxnId="{D71A0A5A-A55C-47F9-9E71-13BF2EACDD30}">
      <dgm:prSet/>
      <dgm:spPr/>
      <dgm:t>
        <a:bodyPr/>
        <a:lstStyle/>
        <a:p>
          <a:endParaRPr lang="en-US"/>
        </a:p>
      </dgm:t>
    </dgm:pt>
    <dgm:pt modelId="{BDD447B5-FA4B-40A7-A8EA-3B78F24B4834}" type="pres">
      <dgm:prSet presAssocID="{BCFB3AE2-1513-4664-A864-CDB5F7255F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E344A9-A27D-4D01-8563-DCDB68EA5B9B}" type="pres">
      <dgm:prSet presAssocID="{F7E14ECA-A6E3-43C5-AC7E-29B5971308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758A9-262D-45EF-A30A-4C22BC083593}" type="pres">
      <dgm:prSet presAssocID="{F7E14ECA-A6E3-43C5-AC7E-29B59713082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1356E-1223-4FB9-B2CA-ED3EA0E01841}" type="pres">
      <dgm:prSet presAssocID="{7CA94FFD-D0E4-4E57-9B4F-C999BAB8F7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27DE3-9124-481C-80C1-7B7692AF9556}" type="pres">
      <dgm:prSet presAssocID="{7CA94FFD-D0E4-4E57-9B4F-C999BAB8F72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E8959-0C90-4653-82EB-85B6E6C07699}" type="presOf" srcId="{61F01F9E-9913-427A-9FF2-80B1FEA8865A}" destId="{0DD27DE3-9124-481C-80C1-7B7692AF9556}" srcOrd="0" destOrd="3" presId="urn:microsoft.com/office/officeart/2005/8/layout/vList2"/>
    <dgm:cxn modelId="{F364D4F9-1BF0-4F8E-A653-23499B824D75}" type="presOf" srcId="{BCFB3AE2-1513-4664-A864-CDB5F7255F09}" destId="{BDD447B5-FA4B-40A7-A8EA-3B78F24B4834}" srcOrd="0" destOrd="0" presId="urn:microsoft.com/office/officeart/2005/8/layout/vList2"/>
    <dgm:cxn modelId="{D71A0A5A-A55C-47F9-9E71-13BF2EACDD30}" srcId="{7CA94FFD-D0E4-4E57-9B4F-C999BAB8F727}" destId="{61F01F9E-9913-427A-9FF2-80B1FEA8865A}" srcOrd="3" destOrd="0" parTransId="{FE16ACF2-E2DC-4CF0-A6AF-CA967124A005}" sibTransId="{F0500112-618E-4275-B8B5-11AE27F0BD6F}"/>
    <dgm:cxn modelId="{AB1BF7FB-3333-4602-A4D2-CE9586ED8894}" type="presOf" srcId="{7CA94FFD-D0E4-4E57-9B4F-C999BAB8F727}" destId="{DB31356E-1223-4FB9-B2CA-ED3EA0E01841}" srcOrd="0" destOrd="0" presId="urn:microsoft.com/office/officeart/2005/8/layout/vList2"/>
    <dgm:cxn modelId="{D4AB35B5-BA96-4D8C-8235-E7D661602FB3}" srcId="{7CA94FFD-D0E4-4E57-9B4F-C999BAB8F727}" destId="{37C31FCF-BC36-4F0A-8AF6-8FD8DDEDCAFB}" srcOrd="2" destOrd="0" parTransId="{5DEBCAC8-F3FE-4137-830F-62C183CC3623}" sibTransId="{2244263B-1928-4830-A854-624A332A5C69}"/>
    <dgm:cxn modelId="{BA70C673-62EA-4113-93DA-83D1E1BA13EE}" type="presOf" srcId="{37C31FCF-BC36-4F0A-8AF6-8FD8DDEDCAFB}" destId="{0DD27DE3-9124-481C-80C1-7B7692AF9556}" srcOrd="0" destOrd="2" presId="urn:microsoft.com/office/officeart/2005/8/layout/vList2"/>
    <dgm:cxn modelId="{73B66773-1781-4B92-91B8-5D0B09CC70A1}" type="presOf" srcId="{F7E14ECA-A6E3-43C5-AC7E-29B597130829}" destId="{DDE344A9-A27D-4D01-8563-DCDB68EA5B9B}" srcOrd="0" destOrd="0" presId="urn:microsoft.com/office/officeart/2005/8/layout/vList2"/>
    <dgm:cxn modelId="{3C8AA4EA-AFD7-4F4E-9D90-908603EA8567}" srcId="{7CA94FFD-D0E4-4E57-9B4F-C999BAB8F727}" destId="{F2BAEC10-375E-497B-9D1F-3DE4E73F953F}" srcOrd="1" destOrd="0" parTransId="{2CFDD230-EDB1-4A80-B24F-69FE178EF066}" sibTransId="{BB009166-331C-4B54-84BF-A9EAD6D78C80}"/>
    <dgm:cxn modelId="{F8F8A104-107E-4CCB-B774-A1105F471FCF}" type="presOf" srcId="{67C37522-DD52-41CE-BD48-5AE8ACB87B0A}" destId="{FA1758A9-262D-45EF-A30A-4C22BC083593}" srcOrd="0" destOrd="0" presId="urn:microsoft.com/office/officeart/2005/8/layout/vList2"/>
    <dgm:cxn modelId="{1BEE4ED9-03D1-463F-B502-24B39F766A61}" srcId="{BCFB3AE2-1513-4664-A864-CDB5F7255F09}" destId="{7CA94FFD-D0E4-4E57-9B4F-C999BAB8F727}" srcOrd="1" destOrd="0" parTransId="{43A54643-A927-453C-9908-DAEA4995D3EB}" sibTransId="{BB67D0D5-16BB-438C-8015-63366B62173E}"/>
    <dgm:cxn modelId="{0FC7982C-AB05-453C-85DE-3932BD912DB4}" srcId="{BCFB3AE2-1513-4664-A864-CDB5F7255F09}" destId="{F7E14ECA-A6E3-43C5-AC7E-29B597130829}" srcOrd="0" destOrd="0" parTransId="{55B7B065-E5EB-41D5-B88B-C78D0041CAA8}" sibTransId="{5F98DAEA-A1FC-4410-9AA7-E005EA757F9A}"/>
    <dgm:cxn modelId="{BB4AFB3E-0279-4954-ADD5-0499A1AA0181}" type="presOf" srcId="{F2BAEC10-375E-497B-9D1F-3DE4E73F953F}" destId="{0DD27DE3-9124-481C-80C1-7B7692AF9556}" srcOrd="0" destOrd="1" presId="urn:microsoft.com/office/officeart/2005/8/layout/vList2"/>
    <dgm:cxn modelId="{747C6673-ED66-454D-815A-AD819B8AC767}" type="presOf" srcId="{42616D5F-69BE-47C3-B8F1-4795DC153F52}" destId="{0DD27DE3-9124-481C-80C1-7B7692AF9556}" srcOrd="0" destOrd="0" presId="urn:microsoft.com/office/officeart/2005/8/layout/vList2"/>
    <dgm:cxn modelId="{9DB1F85E-FF96-4FA1-A43E-F62BE36D2316}" srcId="{F7E14ECA-A6E3-43C5-AC7E-29B597130829}" destId="{67C37522-DD52-41CE-BD48-5AE8ACB87B0A}" srcOrd="0" destOrd="0" parTransId="{D37DF83D-6647-48B0-953B-E39292D638D3}" sibTransId="{33F717BE-87BE-4A72-ADB3-E07E1B64C231}"/>
    <dgm:cxn modelId="{A5C10DE4-C72E-431C-B11E-ABBC7509E9B6}" srcId="{7CA94FFD-D0E4-4E57-9B4F-C999BAB8F727}" destId="{42616D5F-69BE-47C3-B8F1-4795DC153F52}" srcOrd="0" destOrd="0" parTransId="{CFAAE338-7286-476E-968E-8CE63CA30837}" sibTransId="{BC38DDFB-0193-4318-9452-1F23C144C8C0}"/>
    <dgm:cxn modelId="{AAD5C2B0-4BFF-43F7-8A6C-10DDB125FA07}" type="presParOf" srcId="{BDD447B5-FA4B-40A7-A8EA-3B78F24B4834}" destId="{DDE344A9-A27D-4D01-8563-DCDB68EA5B9B}" srcOrd="0" destOrd="0" presId="urn:microsoft.com/office/officeart/2005/8/layout/vList2"/>
    <dgm:cxn modelId="{5FCE5C53-3CF7-4B38-8174-897961D01253}" type="presParOf" srcId="{BDD447B5-FA4B-40A7-A8EA-3B78F24B4834}" destId="{FA1758A9-262D-45EF-A30A-4C22BC083593}" srcOrd="1" destOrd="0" presId="urn:microsoft.com/office/officeart/2005/8/layout/vList2"/>
    <dgm:cxn modelId="{680516CE-B62A-4078-AD9E-AFBB71C98A8B}" type="presParOf" srcId="{BDD447B5-FA4B-40A7-A8EA-3B78F24B4834}" destId="{DB31356E-1223-4FB9-B2CA-ED3EA0E01841}" srcOrd="2" destOrd="0" presId="urn:microsoft.com/office/officeart/2005/8/layout/vList2"/>
    <dgm:cxn modelId="{4B4ACECE-341E-4FD4-B1AC-1A50167B805B}" type="presParOf" srcId="{BDD447B5-FA4B-40A7-A8EA-3B78F24B4834}" destId="{0DD27DE3-9124-481C-80C1-7B7692AF955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3E9A5C-3D2E-4C63-8885-A3CAB4ABA4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5D12E-B7A5-42C3-8D88-8DD19FAE9B46}">
      <dgm:prSet/>
      <dgm:spPr/>
      <dgm:t>
        <a:bodyPr/>
        <a:lstStyle/>
        <a:p>
          <a:pPr rtl="0"/>
          <a:r>
            <a:rPr lang="en-US" smtClean="0"/>
            <a:t>Menggunakan alat destilasi yg terdiri dari labu bulat, kolom pendingin dan buret.</a:t>
          </a:r>
          <a:endParaRPr lang="en-US"/>
        </a:p>
      </dgm:t>
    </dgm:pt>
    <dgm:pt modelId="{40BA8C5E-9DA5-4C49-B208-9228EDD2046E}" type="parTrans" cxnId="{400BE2AB-6E00-4A9E-B775-31C9C952DBFC}">
      <dgm:prSet/>
      <dgm:spPr/>
      <dgm:t>
        <a:bodyPr/>
        <a:lstStyle/>
        <a:p>
          <a:endParaRPr lang="en-US"/>
        </a:p>
      </dgm:t>
    </dgm:pt>
    <dgm:pt modelId="{D72EA24B-ED77-4583-AB87-806C2B4ABD64}" type="sibTrans" cxnId="{400BE2AB-6E00-4A9E-B775-31C9C952DBFC}">
      <dgm:prSet/>
      <dgm:spPr/>
      <dgm:t>
        <a:bodyPr/>
        <a:lstStyle/>
        <a:p>
          <a:endParaRPr lang="en-US"/>
        </a:p>
      </dgm:t>
    </dgm:pt>
    <dgm:pt modelId="{F7D2780D-F2AC-4398-8F17-402F461A06BF}">
      <dgm:prSet/>
      <dgm:spPr/>
      <dgm:t>
        <a:bodyPr/>
        <a:lstStyle/>
        <a:p>
          <a:pPr rtl="0"/>
          <a:r>
            <a:rPr lang="en-US" dirty="0" err="1" smtClean="0"/>
            <a:t>Simplisia</a:t>
          </a:r>
          <a:r>
            <a:rPr lang="en-US" dirty="0" smtClean="0"/>
            <a:t> </a:t>
          </a:r>
          <a:r>
            <a:rPr lang="en-US" dirty="0" err="1" smtClean="0"/>
            <a:t>ditempatkan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</a:t>
          </a:r>
          <a:r>
            <a:rPr lang="en-US" dirty="0" err="1" smtClean="0"/>
            <a:t>labu</a:t>
          </a:r>
          <a:r>
            <a:rPr lang="en-US" dirty="0" smtClean="0"/>
            <a:t> </a:t>
          </a:r>
          <a:r>
            <a:rPr lang="en-US" dirty="0" err="1" smtClean="0"/>
            <a:t>bulat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diisi</a:t>
          </a:r>
          <a:r>
            <a:rPr lang="en-US" dirty="0" smtClean="0"/>
            <a:t> lar </a:t>
          </a:r>
          <a:r>
            <a:rPr lang="en-US" dirty="0" err="1" smtClean="0"/>
            <a:t>penyuling</a:t>
          </a:r>
          <a:r>
            <a:rPr lang="en-US" dirty="0" smtClean="0"/>
            <a:t> </a:t>
          </a:r>
          <a:r>
            <a:rPr lang="en-US" dirty="0" err="1" smtClean="0"/>
            <a:t>hingga</a:t>
          </a:r>
          <a:r>
            <a:rPr lang="en-US" dirty="0" smtClean="0"/>
            <a:t> </a:t>
          </a:r>
          <a:r>
            <a:rPr lang="en-US" dirty="0" err="1" smtClean="0"/>
            <a:t>setengah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labu</a:t>
          </a:r>
          <a:r>
            <a:rPr lang="en-US" dirty="0" smtClean="0"/>
            <a:t>. </a:t>
          </a:r>
          <a:endParaRPr lang="en-US" dirty="0"/>
        </a:p>
      </dgm:t>
    </dgm:pt>
    <dgm:pt modelId="{FE497682-9934-4765-BCE4-7AD3542AF344}" type="parTrans" cxnId="{9E19116C-45EB-4D2D-A601-AE6A7F6FE6B1}">
      <dgm:prSet/>
      <dgm:spPr/>
      <dgm:t>
        <a:bodyPr/>
        <a:lstStyle/>
        <a:p>
          <a:endParaRPr lang="en-US"/>
        </a:p>
      </dgm:t>
    </dgm:pt>
    <dgm:pt modelId="{2858B9F4-3B8A-4CA0-AB81-7385FCCB4A50}" type="sibTrans" cxnId="{9E19116C-45EB-4D2D-A601-AE6A7F6FE6B1}">
      <dgm:prSet/>
      <dgm:spPr/>
      <dgm:t>
        <a:bodyPr/>
        <a:lstStyle/>
        <a:p>
          <a:endParaRPr lang="en-US"/>
        </a:p>
      </dgm:t>
    </dgm:pt>
    <dgm:pt modelId="{659A4C3D-460E-4A8C-A6DE-24C9BA43C1E0}">
      <dgm:prSet/>
      <dgm:spPr/>
      <dgm:t>
        <a:bodyPr/>
        <a:lstStyle/>
        <a:p>
          <a:pPr rtl="0"/>
          <a:r>
            <a:rPr lang="en-US" dirty="0" err="1" smtClean="0"/>
            <a:t>penyulingan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penangas</a:t>
          </a:r>
          <a:r>
            <a:rPr lang="en-US" dirty="0" smtClean="0"/>
            <a:t> air dg </a:t>
          </a:r>
          <a:r>
            <a:rPr lang="en-US" dirty="0" err="1" smtClean="0"/>
            <a:t>suhu</a:t>
          </a:r>
          <a:r>
            <a:rPr lang="en-US" dirty="0" smtClean="0"/>
            <a:t> </a:t>
          </a:r>
          <a:r>
            <a:rPr lang="en-US" dirty="0" err="1" smtClean="0"/>
            <a:t>konstan</a:t>
          </a:r>
          <a:r>
            <a:rPr lang="en-US" dirty="0" smtClean="0"/>
            <a:t>. </a:t>
          </a:r>
          <a:endParaRPr lang="en-US" dirty="0"/>
        </a:p>
      </dgm:t>
    </dgm:pt>
    <dgm:pt modelId="{F76C58F7-CB5A-497C-A232-BD965A4284FD}" type="parTrans" cxnId="{BCC3C3B6-4D7A-45DA-997A-FE96B5841C25}">
      <dgm:prSet/>
      <dgm:spPr/>
      <dgm:t>
        <a:bodyPr/>
        <a:lstStyle/>
        <a:p>
          <a:endParaRPr lang="en-US"/>
        </a:p>
      </dgm:t>
    </dgm:pt>
    <dgm:pt modelId="{82E4C9A5-8796-4106-ABE1-7F020FF67A2E}" type="sibTrans" cxnId="{BCC3C3B6-4D7A-45DA-997A-FE96B5841C25}">
      <dgm:prSet/>
      <dgm:spPr/>
      <dgm:t>
        <a:bodyPr/>
        <a:lstStyle/>
        <a:p>
          <a:endParaRPr lang="en-US"/>
        </a:p>
      </dgm:t>
    </dgm:pt>
    <dgm:pt modelId="{864AC6AC-5A30-49C0-83BF-74EAB0AA64DE}">
      <dgm:prSet/>
      <dgm:spPr/>
      <dgm:t>
        <a:bodyPr/>
        <a:lstStyle/>
        <a:p>
          <a:pPr rtl="0"/>
          <a:r>
            <a:rPr lang="en-US" smtClean="0"/>
            <a:t>Setelah </a:t>
          </a:r>
          <a:r>
            <a:rPr lang="en-US" dirty="0" err="1" smtClean="0"/>
            <a:t>penyulingan</a:t>
          </a:r>
          <a:r>
            <a:rPr lang="en-US" dirty="0" smtClean="0"/>
            <a:t> </a:t>
          </a:r>
          <a:r>
            <a:rPr lang="en-US" dirty="0" err="1" smtClean="0"/>
            <a:t>selesai</a:t>
          </a:r>
          <a:r>
            <a:rPr lang="en-US" dirty="0" smtClean="0"/>
            <a:t>,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dibiarkan</a:t>
          </a:r>
          <a:r>
            <a:rPr lang="en-US" dirty="0" smtClean="0"/>
            <a:t> </a:t>
          </a:r>
          <a:r>
            <a:rPr lang="en-US" dirty="0" err="1" smtClean="0"/>
            <a:t>dingin</a:t>
          </a:r>
          <a:r>
            <a:rPr lang="en-US" dirty="0" smtClean="0"/>
            <a:t> (15 </a:t>
          </a:r>
          <a:r>
            <a:rPr lang="en-US" dirty="0" err="1" smtClean="0"/>
            <a:t>menit</a:t>
          </a:r>
          <a:r>
            <a:rPr lang="en-US" dirty="0" smtClean="0"/>
            <a:t>) </a:t>
          </a:r>
          <a:r>
            <a:rPr lang="en-US" dirty="0" err="1" smtClean="0"/>
            <a:t>dan</a:t>
          </a:r>
          <a:r>
            <a:rPr lang="en-US" dirty="0" smtClean="0"/>
            <a:t> volume </a:t>
          </a:r>
          <a:r>
            <a:rPr lang="en-US" dirty="0" err="1" smtClean="0"/>
            <a:t>minyak</a:t>
          </a:r>
          <a:r>
            <a:rPr lang="en-US" dirty="0" smtClean="0"/>
            <a:t> </a:t>
          </a:r>
          <a:r>
            <a:rPr lang="en-US" dirty="0" err="1" smtClean="0"/>
            <a:t>atsiri</a:t>
          </a:r>
          <a:r>
            <a:rPr lang="en-US" dirty="0" smtClean="0"/>
            <a:t> </a:t>
          </a:r>
          <a:r>
            <a:rPr lang="en-US" dirty="0" err="1" smtClean="0"/>
            <a:t>dpt</a:t>
          </a:r>
          <a:r>
            <a:rPr lang="en-US" dirty="0" smtClean="0"/>
            <a:t> </a:t>
          </a:r>
          <a:r>
            <a:rPr lang="en-US" dirty="0" err="1" smtClean="0"/>
            <a:t>dibaca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buret</a:t>
          </a:r>
          <a:r>
            <a:rPr lang="en-US" dirty="0" smtClean="0"/>
            <a:t> (% v/b).</a:t>
          </a:r>
          <a:endParaRPr lang="en-US" dirty="0"/>
        </a:p>
      </dgm:t>
    </dgm:pt>
    <dgm:pt modelId="{3A814687-8CB4-4578-97FE-C4E9FF364044}" type="parTrans" cxnId="{FA5C9B68-D807-4847-BDBB-7CF19EF8AF33}">
      <dgm:prSet/>
      <dgm:spPr/>
      <dgm:t>
        <a:bodyPr/>
        <a:lstStyle/>
        <a:p>
          <a:endParaRPr lang="en-US"/>
        </a:p>
      </dgm:t>
    </dgm:pt>
    <dgm:pt modelId="{ABE64F96-51C9-4C69-9433-1CAB8CC807D3}" type="sibTrans" cxnId="{FA5C9B68-D807-4847-BDBB-7CF19EF8AF33}">
      <dgm:prSet/>
      <dgm:spPr/>
      <dgm:t>
        <a:bodyPr/>
        <a:lstStyle/>
        <a:p>
          <a:endParaRPr lang="en-US"/>
        </a:p>
      </dgm:t>
    </dgm:pt>
    <dgm:pt modelId="{4CF7DD6F-011A-490C-A081-F7DF9676DF24}" type="pres">
      <dgm:prSet presAssocID="{043E9A5C-3D2E-4C63-8885-A3CAB4ABA4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33B74-0DA0-437B-9FEF-884045350A21}" type="pres">
      <dgm:prSet presAssocID="{E9E5D12E-B7A5-42C3-8D88-8DD19FAE9B46}" presName="linNode" presStyleCnt="0"/>
      <dgm:spPr/>
    </dgm:pt>
    <dgm:pt modelId="{C608C45F-86A3-4535-A724-B2E2E5FE24C1}" type="pres">
      <dgm:prSet presAssocID="{E9E5D12E-B7A5-42C3-8D88-8DD19FAE9B4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DB19E-35A5-46F0-960D-A3101D14392C}" type="pres">
      <dgm:prSet presAssocID="{E9E5D12E-B7A5-42C3-8D88-8DD19FAE9B4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3C3B6-4D7A-45DA-997A-FE96B5841C25}" srcId="{E9E5D12E-B7A5-42C3-8D88-8DD19FAE9B46}" destId="{659A4C3D-460E-4A8C-A6DE-24C9BA43C1E0}" srcOrd="1" destOrd="0" parTransId="{F76C58F7-CB5A-497C-A232-BD965A4284FD}" sibTransId="{82E4C9A5-8796-4106-ABE1-7F020FF67A2E}"/>
    <dgm:cxn modelId="{BBAFFF8A-E4FC-4BED-9FD5-745BE84C5723}" type="presOf" srcId="{043E9A5C-3D2E-4C63-8885-A3CAB4ABA45A}" destId="{4CF7DD6F-011A-490C-A081-F7DF9676DF24}" srcOrd="0" destOrd="0" presId="urn:microsoft.com/office/officeart/2005/8/layout/vList5"/>
    <dgm:cxn modelId="{D4647D5C-6DB9-4065-B8C8-C83D28B56F5B}" type="presOf" srcId="{659A4C3D-460E-4A8C-A6DE-24C9BA43C1E0}" destId="{E35DB19E-35A5-46F0-960D-A3101D14392C}" srcOrd="0" destOrd="1" presId="urn:microsoft.com/office/officeart/2005/8/layout/vList5"/>
    <dgm:cxn modelId="{FA5C9B68-D807-4847-BDBB-7CF19EF8AF33}" srcId="{E9E5D12E-B7A5-42C3-8D88-8DD19FAE9B46}" destId="{864AC6AC-5A30-49C0-83BF-74EAB0AA64DE}" srcOrd="2" destOrd="0" parTransId="{3A814687-8CB4-4578-97FE-C4E9FF364044}" sibTransId="{ABE64F96-51C9-4C69-9433-1CAB8CC807D3}"/>
    <dgm:cxn modelId="{20724626-B42C-4360-B25C-68150D25CDF7}" type="presOf" srcId="{F7D2780D-F2AC-4398-8F17-402F461A06BF}" destId="{E35DB19E-35A5-46F0-960D-A3101D14392C}" srcOrd="0" destOrd="0" presId="urn:microsoft.com/office/officeart/2005/8/layout/vList5"/>
    <dgm:cxn modelId="{09C0EDE1-368D-463C-8D19-8B07008A033B}" type="presOf" srcId="{E9E5D12E-B7A5-42C3-8D88-8DD19FAE9B46}" destId="{C608C45F-86A3-4535-A724-B2E2E5FE24C1}" srcOrd="0" destOrd="0" presId="urn:microsoft.com/office/officeart/2005/8/layout/vList5"/>
    <dgm:cxn modelId="{1371B41B-19D1-4DD2-BAAB-7A150D4B152A}" type="presOf" srcId="{864AC6AC-5A30-49C0-83BF-74EAB0AA64DE}" destId="{E35DB19E-35A5-46F0-960D-A3101D14392C}" srcOrd="0" destOrd="2" presId="urn:microsoft.com/office/officeart/2005/8/layout/vList5"/>
    <dgm:cxn modelId="{400BE2AB-6E00-4A9E-B775-31C9C952DBFC}" srcId="{043E9A5C-3D2E-4C63-8885-A3CAB4ABA45A}" destId="{E9E5D12E-B7A5-42C3-8D88-8DD19FAE9B46}" srcOrd="0" destOrd="0" parTransId="{40BA8C5E-9DA5-4C49-B208-9228EDD2046E}" sibTransId="{D72EA24B-ED77-4583-AB87-806C2B4ABD64}"/>
    <dgm:cxn modelId="{9E19116C-45EB-4D2D-A601-AE6A7F6FE6B1}" srcId="{E9E5D12E-B7A5-42C3-8D88-8DD19FAE9B46}" destId="{F7D2780D-F2AC-4398-8F17-402F461A06BF}" srcOrd="0" destOrd="0" parTransId="{FE497682-9934-4765-BCE4-7AD3542AF344}" sibTransId="{2858B9F4-3B8A-4CA0-AB81-7385FCCB4A50}"/>
    <dgm:cxn modelId="{4B065414-4060-4085-9619-3BEE8BAEFDD0}" type="presParOf" srcId="{4CF7DD6F-011A-490C-A081-F7DF9676DF24}" destId="{22033B74-0DA0-437B-9FEF-884045350A21}" srcOrd="0" destOrd="0" presId="urn:microsoft.com/office/officeart/2005/8/layout/vList5"/>
    <dgm:cxn modelId="{F54951C2-7686-493F-9E4C-494E388D55E2}" type="presParOf" srcId="{22033B74-0DA0-437B-9FEF-884045350A21}" destId="{C608C45F-86A3-4535-A724-B2E2E5FE24C1}" srcOrd="0" destOrd="0" presId="urn:microsoft.com/office/officeart/2005/8/layout/vList5"/>
    <dgm:cxn modelId="{A7A49A1E-0FE3-4D4E-97F5-43DACE7FA9F2}" type="presParOf" srcId="{22033B74-0DA0-437B-9FEF-884045350A21}" destId="{E35DB19E-35A5-46F0-960D-A3101D1439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EA4D9-64D4-4548-A092-36FA0E97BADB}">
      <dsp:nvSpPr>
        <dsp:cNvPr id="0" name=""/>
        <dsp:cNvSpPr/>
      </dsp:nvSpPr>
      <dsp:spPr>
        <a:xfrm>
          <a:off x="0" y="271140"/>
          <a:ext cx="10038824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Tersusun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atas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bermacam-macam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komponen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senyawa</a:t>
          </a:r>
          <a:endParaRPr lang="en-US" sz="3100" kern="1200" dirty="0"/>
        </a:p>
      </dsp:txBody>
      <dsp:txXfrm>
        <a:off x="34526" y="305666"/>
        <a:ext cx="9969772" cy="638212"/>
      </dsp:txXfrm>
    </dsp:sp>
    <dsp:sp modelId="{DDE7D969-7D83-4108-85AF-8B104FB82746}">
      <dsp:nvSpPr>
        <dsp:cNvPr id="0" name=""/>
        <dsp:cNvSpPr/>
      </dsp:nvSpPr>
      <dsp:spPr>
        <a:xfrm>
          <a:off x="0" y="1067685"/>
          <a:ext cx="10038824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Aroma </a:t>
          </a:r>
          <a:r>
            <a:rPr lang="en-US" sz="3100" kern="1200" dirty="0" err="1" smtClean="0"/>
            <a:t>khas</a:t>
          </a:r>
          <a:r>
            <a:rPr lang="en-US" sz="3100" kern="1200" dirty="0" smtClean="0"/>
            <a:t>, </a:t>
          </a:r>
          <a:r>
            <a:rPr lang="en-US" sz="3100" kern="1200" dirty="0" err="1" smtClean="0"/>
            <a:t>berbeda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antara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satu</a:t>
          </a:r>
          <a:r>
            <a:rPr lang="en-US" sz="3100" kern="1200" dirty="0" smtClean="0"/>
            <a:t> dg </a:t>
          </a:r>
          <a:r>
            <a:rPr lang="en-US" sz="3100" kern="1200" dirty="0" err="1" smtClean="0"/>
            <a:t>yg</a:t>
          </a:r>
          <a:r>
            <a:rPr lang="en-US" sz="3100" kern="1200" dirty="0" smtClean="0"/>
            <a:t> lain</a:t>
          </a:r>
          <a:endParaRPr lang="en-US" sz="3100" kern="1200" dirty="0"/>
        </a:p>
      </dsp:txBody>
      <dsp:txXfrm>
        <a:off x="34526" y="1102211"/>
        <a:ext cx="9969772" cy="638212"/>
      </dsp:txXfrm>
    </dsp:sp>
    <dsp:sp modelId="{823D77D1-C332-441C-A45B-2952601F8330}">
      <dsp:nvSpPr>
        <dsp:cNvPr id="0" name=""/>
        <dsp:cNvSpPr/>
      </dsp:nvSpPr>
      <dsp:spPr>
        <a:xfrm>
          <a:off x="0" y="1864230"/>
          <a:ext cx="10038824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Mempunyai</a:t>
          </a:r>
          <a:r>
            <a:rPr lang="en-US" sz="3100" kern="1200" dirty="0" smtClean="0"/>
            <a:t> rasa </a:t>
          </a:r>
          <a:r>
            <a:rPr lang="en-US" sz="3100" kern="1200" dirty="0" err="1" smtClean="0"/>
            <a:t>getir</a:t>
          </a:r>
          <a:r>
            <a:rPr lang="en-US" sz="3100" kern="1200" dirty="0" smtClean="0"/>
            <a:t>, </a:t>
          </a:r>
          <a:r>
            <a:rPr lang="en-US" sz="3100" kern="1200" dirty="0" err="1" smtClean="0"/>
            <a:t>tajam</a:t>
          </a:r>
          <a:endParaRPr lang="en-US" sz="3100" kern="1200" dirty="0"/>
        </a:p>
      </dsp:txBody>
      <dsp:txXfrm>
        <a:off x="34526" y="1898756"/>
        <a:ext cx="9969772" cy="638212"/>
      </dsp:txXfrm>
    </dsp:sp>
    <dsp:sp modelId="{F4927196-F9E1-4E98-8D99-B402237A8993}">
      <dsp:nvSpPr>
        <dsp:cNvPr id="0" name=""/>
        <dsp:cNvSpPr/>
      </dsp:nvSpPr>
      <dsp:spPr>
        <a:xfrm>
          <a:off x="0" y="2660775"/>
          <a:ext cx="10038824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Umumnya memiliki indeks bias tinggi</a:t>
          </a:r>
          <a:endParaRPr lang="en-US" sz="3100" kern="1200"/>
        </a:p>
      </dsp:txBody>
      <dsp:txXfrm>
        <a:off x="34526" y="2695301"/>
        <a:ext cx="9969772" cy="638212"/>
      </dsp:txXfrm>
    </dsp:sp>
    <dsp:sp modelId="{21956C7B-EACA-4C22-A7A8-4695E37F071B}">
      <dsp:nvSpPr>
        <dsp:cNvPr id="0" name=""/>
        <dsp:cNvSpPr/>
      </dsp:nvSpPr>
      <dsp:spPr>
        <a:xfrm>
          <a:off x="0" y="3457321"/>
          <a:ext cx="10038824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Tidak campur dg air, ttp mampu memberikan baunya kpd air</a:t>
          </a:r>
          <a:endParaRPr lang="en-US" sz="3100" kern="1200"/>
        </a:p>
      </dsp:txBody>
      <dsp:txXfrm>
        <a:off x="34526" y="3491847"/>
        <a:ext cx="9969772" cy="638212"/>
      </dsp:txXfrm>
    </dsp:sp>
    <dsp:sp modelId="{228691EA-B1CC-496E-95AD-4E4D878E1D8D}">
      <dsp:nvSpPr>
        <dsp:cNvPr id="0" name=""/>
        <dsp:cNvSpPr/>
      </dsp:nvSpPr>
      <dsp:spPr>
        <a:xfrm>
          <a:off x="0" y="4253866"/>
          <a:ext cx="10038824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Tidak meninggalkan bekas pd kertas</a:t>
          </a:r>
          <a:endParaRPr lang="en-US" sz="3100" kern="1200"/>
        </a:p>
      </dsp:txBody>
      <dsp:txXfrm>
        <a:off x="34526" y="4288392"/>
        <a:ext cx="9969772" cy="638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3F7A0-068C-4375-8152-84C161D116E2}">
      <dsp:nvSpPr>
        <dsp:cNvPr id="0" name=""/>
        <dsp:cNvSpPr/>
      </dsp:nvSpPr>
      <dsp:spPr>
        <a:xfrm>
          <a:off x="0" y="669090"/>
          <a:ext cx="9720071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Tidak dpt berubah mjd tengik</a:t>
          </a:r>
          <a:endParaRPr lang="en-US" sz="2600" kern="1200"/>
        </a:p>
      </dsp:txBody>
      <dsp:txXfrm>
        <a:off x="28957" y="698047"/>
        <a:ext cx="9662157" cy="535276"/>
      </dsp:txXfrm>
    </dsp:sp>
    <dsp:sp modelId="{7D974E13-319E-49EA-9F6C-CF542A26DD40}">
      <dsp:nvSpPr>
        <dsp:cNvPr id="0" name=""/>
        <dsp:cNvSpPr/>
      </dsp:nvSpPr>
      <dsp:spPr>
        <a:xfrm>
          <a:off x="0" y="1337160"/>
          <a:ext cx="9720071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Tidak stabil thdp pengaruh lingkungan (sinar matahari, oksigen udara)</a:t>
          </a:r>
          <a:endParaRPr lang="en-US" sz="2600" kern="1200"/>
        </a:p>
      </dsp:txBody>
      <dsp:txXfrm>
        <a:off x="28957" y="1366117"/>
        <a:ext cx="9662157" cy="535276"/>
      </dsp:txXfrm>
    </dsp:sp>
    <dsp:sp modelId="{79B4DFC9-B5DF-4F1F-BDDC-E8D95F0F6B1F}">
      <dsp:nvSpPr>
        <dsp:cNvPr id="0" name=""/>
        <dsp:cNvSpPr/>
      </dsp:nvSpPr>
      <dsp:spPr>
        <a:xfrm>
          <a:off x="0" y="2005231"/>
          <a:ext cx="9720071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Sangat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mudah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larut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dlm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pelarut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organik</a:t>
          </a:r>
          <a:endParaRPr lang="en-US" sz="2600" kern="1200" dirty="0"/>
        </a:p>
      </dsp:txBody>
      <dsp:txXfrm>
        <a:off x="28957" y="2034188"/>
        <a:ext cx="9662157" cy="535276"/>
      </dsp:txXfrm>
    </dsp:sp>
    <dsp:sp modelId="{6084AB26-9772-423B-87DD-7DA87F73DF36}">
      <dsp:nvSpPr>
        <dsp:cNvPr id="0" name=""/>
        <dsp:cNvSpPr/>
      </dsp:nvSpPr>
      <dsp:spPr>
        <a:xfrm>
          <a:off x="0" y="2673301"/>
          <a:ext cx="9720071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Memutar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bidang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polarisasi</a:t>
          </a:r>
          <a:r>
            <a:rPr lang="en-US" sz="2600" kern="1200" dirty="0" smtClean="0"/>
            <a:t> dg </a:t>
          </a:r>
          <a:r>
            <a:rPr lang="en-US" sz="2600" kern="1200" dirty="0" err="1" smtClean="0"/>
            <a:t>rotasi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yg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spesifik</a:t>
          </a:r>
          <a:endParaRPr lang="en-US" sz="2600" kern="1200" dirty="0"/>
        </a:p>
      </dsp:txBody>
      <dsp:txXfrm>
        <a:off x="28957" y="2702258"/>
        <a:ext cx="9662157" cy="535276"/>
      </dsp:txXfrm>
    </dsp:sp>
    <dsp:sp modelId="{1C78C8F3-DD71-4DB6-8369-1FFFFC69F27B}">
      <dsp:nvSpPr>
        <dsp:cNvPr id="0" name=""/>
        <dsp:cNvSpPr/>
      </dsp:nvSpPr>
      <dsp:spPr>
        <a:xfrm>
          <a:off x="0" y="3266491"/>
          <a:ext cx="9720071" cy="7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612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Menthol </a:t>
          </a:r>
          <a:r>
            <a:rPr lang="en-US" sz="2400" kern="1200" dirty="0" err="1" smtClean="0"/>
            <a:t>alami</a:t>
          </a:r>
          <a:r>
            <a:rPr lang="en-US" sz="2400" kern="1200" dirty="0" smtClean="0"/>
            <a:t> : </a:t>
          </a:r>
          <a:r>
            <a:rPr lang="en-US" sz="2400" kern="1200" dirty="0" err="1" smtClean="0"/>
            <a:t>memutar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kiri</a:t>
          </a:r>
          <a:r>
            <a:rPr lang="en-US" sz="2400" kern="1200" dirty="0" smtClean="0"/>
            <a:t> (</a:t>
          </a:r>
          <a:r>
            <a:rPr lang="en-US" sz="2400" i="1" kern="1200" dirty="0" err="1" smtClean="0"/>
            <a:t>Levo</a:t>
          </a:r>
          <a:r>
            <a:rPr lang="en-US" sz="2400" kern="1200" dirty="0" smtClean="0"/>
            <a:t>)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Menthol sintetis : rasemat</a:t>
          </a:r>
          <a:endParaRPr lang="en-US" sz="2400" kern="1200"/>
        </a:p>
      </dsp:txBody>
      <dsp:txXfrm>
        <a:off x="0" y="3266491"/>
        <a:ext cx="9720071" cy="726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929F1-96BD-4158-AE34-859091E3FA1A}">
      <dsp:nvSpPr>
        <dsp:cNvPr id="0" name=""/>
        <dsp:cNvSpPr/>
      </dsp:nvSpPr>
      <dsp:spPr>
        <a:xfrm>
          <a:off x="192207" y="779224"/>
          <a:ext cx="4556372" cy="1423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432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Destilasi</a:t>
          </a:r>
          <a:endParaRPr lang="en-US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Destilasi</a:t>
          </a:r>
          <a:r>
            <a:rPr lang="en-US" sz="2000" kern="1200" dirty="0" smtClean="0"/>
            <a:t> air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Destilasi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air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Steam </a:t>
          </a:r>
          <a:r>
            <a:rPr lang="en-US" sz="2000" kern="1200" dirty="0" err="1" smtClean="0"/>
            <a:t>destilation</a:t>
          </a:r>
          <a:endParaRPr lang="en-US" sz="2000" kern="1200" dirty="0"/>
        </a:p>
      </dsp:txBody>
      <dsp:txXfrm>
        <a:off x="192207" y="779224"/>
        <a:ext cx="4556372" cy="1423866"/>
      </dsp:txXfrm>
    </dsp:sp>
    <dsp:sp modelId="{F5B6AC58-4B85-43BC-A3EE-8C33D33E0506}">
      <dsp:nvSpPr>
        <dsp:cNvPr id="0" name=""/>
        <dsp:cNvSpPr/>
      </dsp:nvSpPr>
      <dsp:spPr>
        <a:xfrm>
          <a:off x="2358" y="573554"/>
          <a:ext cx="996706" cy="14950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71BF0-FE19-438B-A8BA-36370A0DE9F5}">
      <dsp:nvSpPr>
        <dsp:cNvPr id="0" name=""/>
        <dsp:cNvSpPr/>
      </dsp:nvSpPr>
      <dsp:spPr>
        <a:xfrm>
          <a:off x="5161531" y="779224"/>
          <a:ext cx="4556372" cy="1423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43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Cara </a:t>
          </a:r>
          <a:r>
            <a:rPr lang="en-US" sz="2800" kern="1200" dirty="0" err="1" smtClean="0"/>
            <a:t>peras</a:t>
          </a:r>
          <a:endParaRPr lang="en-US" sz="2800" kern="1200" dirty="0"/>
        </a:p>
      </dsp:txBody>
      <dsp:txXfrm>
        <a:off x="5161531" y="779224"/>
        <a:ext cx="4556372" cy="1423866"/>
      </dsp:txXfrm>
    </dsp:sp>
    <dsp:sp modelId="{E1CB0DBD-11BF-478A-92C0-2CC91F01162D}">
      <dsp:nvSpPr>
        <dsp:cNvPr id="0" name=""/>
        <dsp:cNvSpPr/>
      </dsp:nvSpPr>
      <dsp:spPr>
        <a:xfrm>
          <a:off x="4971682" y="573554"/>
          <a:ext cx="996706" cy="14950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64F30-1994-4D19-AA78-B2B31BEED87E}">
      <dsp:nvSpPr>
        <dsp:cNvPr id="0" name=""/>
        <dsp:cNvSpPr/>
      </dsp:nvSpPr>
      <dsp:spPr>
        <a:xfrm>
          <a:off x="192207" y="2571713"/>
          <a:ext cx="4556372" cy="1423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43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Enfleurage</a:t>
          </a:r>
          <a:endParaRPr lang="en-US" sz="2800" kern="1200" dirty="0"/>
        </a:p>
      </dsp:txBody>
      <dsp:txXfrm>
        <a:off x="192207" y="2571713"/>
        <a:ext cx="4556372" cy="1423866"/>
      </dsp:txXfrm>
    </dsp:sp>
    <dsp:sp modelId="{111A2878-D135-40A0-8B79-2C596BDA8A34}">
      <dsp:nvSpPr>
        <dsp:cNvPr id="0" name=""/>
        <dsp:cNvSpPr/>
      </dsp:nvSpPr>
      <dsp:spPr>
        <a:xfrm>
          <a:off x="2358" y="2366044"/>
          <a:ext cx="996706" cy="14950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2A646-AF7C-453C-AA42-4F7720D8BBE7}">
      <dsp:nvSpPr>
        <dsp:cNvPr id="0" name=""/>
        <dsp:cNvSpPr/>
      </dsp:nvSpPr>
      <dsp:spPr>
        <a:xfrm>
          <a:off x="5161531" y="2571713"/>
          <a:ext cx="4556372" cy="1423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43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Ekstraksi</a:t>
          </a:r>
          <a:r>
            <a:rPr lang="en-US" sz="2800" kern="1200" dirty="0" smtClean="0"/>
            <a:t> dg </a:t>
          </a:r>
          <a:r>
            <a:rPr lang="en-US" sz="2800" kern="1200" dirty="0" err="1" smtClean="0"/>
            <a:t>pelarut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organik</a:t>
          </a:r>
          <a:endParaRPr lang="en-US" sz="2800" kern="1200" dirty="0"/>
        </a:p>
      </dsp:txBody>
      <dsp:txXfrm>
        <a:off x="5161531" y="2571713"/>
        <a:ext cx="4556372" cy="1423866"/>
      </dsp:txXfrm>
    </dsp:sp>
    <dsp:sp modelId="{AF5E83C4-7CF9-4BD4-847C-A4FFB7C673EB}">
      <dsp:nvSpPr>
        <dsp:cNvPr id="0" name=""/>
        <dsp:cNvSpPr/>
      </dsp:nvSpPr>
      <dsp:spPr>
        <a:xfrm>
          <a:off x="4971682" y="2366044"/>
          <a:ext cx="996706" cy="14950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100AB-F60B-4B87-A97A-D7688A1683C5}">
      <dsp:nvSpPr>
        <dsp:cNvPr id="0" name=""/>
        <dsp:cNvSpPr/>
      </dsp:nvSpPr>
      <dsp:spPr>
        <a:xfrm>
          <a:off x="0" y="0"/>
          <a:ext cx="10573140" cy="4795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1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Berdasarkan biosintesis:</a:t>
          </a:r>
          <a:endParaRPr lang="en-US" sz="35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Turunan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Terpenoid</a:t>
          </a:r>
          <a:r>
            <a:rPr lang="en-US" sz="2700" kern="1200" dirty="0" smtClean="0"/>
            <a:t> (isoprene) </a:t>
          </a:r>
          <a:r>
            <a:rPr lang="en-US" sz="2700" kern="1200" dirty="0" smtClean="0">
              <a:sym typeface="Wingdings" panose="05000000000000000000" pitchFamily="2" charset="2"/>
            </a:rPr>
            <a:t>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jalur</a:t>
          </a:r>
          <a:r>
            <a:rPr lang="en-US" sz="2700" kern="1200" dirty="0" smtClean="0"/>
            <a:t> mevalonate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Turunan Fenil propanoid </a:t>
          </a:r>
          <a:r>
            <a:rPr lang="en-US" sz="2700" kern="1200" smtClean="0">
              <a:sym typeface="Wingdings" panose="05000000000000000000" pitchFamily="2" charset="2"/>
            </a:rPr>
            <a:t></a:t>
          </a:r>
          <a:r>
            <a:rPr lang="en-US" sz="2700" kern="1200" smtClean="0"/>
            <a:t> jalur sikimat</a:t>
          </a:r>
          <a:endParaRPr lang="en-US" sz="2700" kern="1200"/>
        </a:p>
      </dsp:txBody>
      <dsp:txXfrm>
        <a:off x="0" y="1918010"/>
        <a:ext cx="10573140" cy="1918010"/>
      </dsp:txXfrm>
    </dsp:sp>
    <dsp:sp modelId="{C113EDEE-190F-4BA0-AF1A-4BDE5659B7E2}">
      <dsp:nvSpPr>
        <dsp:cNvPr id="0" name=""/>
        <dsp:cNvSpPr/>
      </dsp:nvSpPr>
      <dsp:spPr>
        <a:xfrm>
          <a:off x="4488198" y="287701"/>
          <a:ext cx="1596743" cy="15967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88ECE-C6F9-401B-B9D2-0F55903D7E09}">
      <dsp:nvSpPr>
        <dsp:cNvPr id="0" name=""/>
        <dsp:cNvSpPr/>
      </dsp:nvSpPr>
      <dsp:spPr>
        <a:xfrm>
          <a:off x="422925" y="3836020"/>
          <a:ext cx="9727288" cy="71925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atsiri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8201" y="4960137"/>
            <a:ext cx="3641270" cy="1463040"/>
          </a:xfrm>
        </p:spPr>
        <p:txBody>
          <a:bodyPr/>
          <a:lstStyle/>
          <a:p>
            <a:r>
              <a:rPr lang="en-US" dirty="0" err="1" smtClean="0"/>
              <a:t>Putu</a:t>
            </a:r>
            <a:r>
              <a:rPr lang="en-US" dirty="0" smtClean="0"/>
              <a:t> GMW </a:t>
            </a:r>
            <a:r>
              <a:rPr lang="en-US" dirty="0" err="1" smtClean="0"/>
              <a:t>Mahayasih</a:t>
            </a:r>
            <a:r>
              <a:rPr lang="en-US" dirty="0" smtClean="0"/>
              <a:t>, </a:t>
            </a:r>
            <a:r>
              <a:rPr lang="en-US" dirty="0" err="1" smtClean="0"/>
              <a:t>M.Farm</a:t>
            </a:r>
            <a:r>
              <a:rPr lang="en-US" dirty="0" smtClean="0"/>
              <a:t>., Apt.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4128" y="1784195"/>
          <a:ext cx="10573140" cy="479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isopre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4767318"/>
            <a:ext cx="1905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78" y="4234193"/>
            <a:ext cx="1911190" cy="14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4128" y="1895707"/>
          <a:ext cx="10996887" cy="466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isopre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4945737"/>
            <a:ext cx="2505382" cy="1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10129"/>
          </a:xfrm>
        </p:spPr>
        <p:txBody>
          <a:bodyPr/>
          <a:lstStyle/>
          <a:p>
            <a:r>
              <a:rPr lang="en-US" dirty="0" err="1" smtClean="0"/>
              <a:t>Monoterpena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192596"/>
              </p:ext>
            </p:extLst>
          </p:nvPr>
        </p:nvGraphicFramePr>
        <p:xfrm>
          <a:off x="1024127" y="2207941"/>
          <a:ext cx="10744200" cy="482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/>
          <p:nvPr/>
        </p:nvSpPr>
        <p:spPr>
          <a:xfrm>
            <a:off x="1024127" y="1795345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anose="05040102010807070707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Penyusun</a:t>
            </a:r>
            <a:r>
              <a:rPr lang="en-US" sz="3200" dirty="0" smtClean="0"/>
              <a:t> </a:t>
            </a:r>
            <a:r>
              <a:rPr lang="en-US" sz="3200" dirty="0" err="1" smtClean="0"/>
              <a:t>terbanyak</a:t>
            </a:r>
            <a:r>
              <a:rPr lang="en-US" sz="3200" dirty="0" smtClean="0"/>
              <a:t> </a:t>
            </a:r>
            <a:r>
              <a:rPr lang="en-US" sz="3200" dirty="0" err="1" smtClean="0"/>
              <a:t>minyak</a:t>
            </a:r>
            <a:r>
              <a:rPr lang="en-US" sz="3200" dirty="0" smtClean="0"/>
              <a:t> </a:t>
            </a:r>
            <a:r>
              <a:rPr lang="en-US" sz="3200" dirty="0" err="1" smtClean="0"/>
              <a:t>atsiri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3" y="2617036"/>
            <a:ext cx="3815250" cy="38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imo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2" y="987285"/>
            <a:ext cx="2892599" cy="21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enth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2" y="3925229"/>
            <a:ext cx="3337038" cy="25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90653" y="798145"/>
            <a:ext cx="4445573" cy="1359535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17" y="1154190"/>
            <a:ext cx="3248483" cy="20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sesquiterpen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:</a:t>
            </a:r>
          </a:p>
          <a:p>
            <a:r>
              <a:rPr lang="en-US" sz="2800" dirty="0" err="1" smtClean="0"/>
              <a:t>Kadinena</a:t>
            </a:r>
            <a:endParaRPr lang="en-US" sz="2800" dirty="0" smtClean="0"/>
          </a:p>
          <a:p>
            <a:r>
              <a:rPr lang="en-US" sz="2800" dirty="0" err="1" smtClean="0"/>
              <a:t>Kariofilen</a:t>
            </a:r>
            <a:endParaRPr lang="en-US" sz="2800" dirty="0" smtClean="0"/>
          </a:p>
          <a:p>
            <a:r>
              <a:rPr lang="en-US" sz="2800" dirty="0" err="1" smtClean="0"/>
              <a:t>Santonin</a:t>
            </a:r>
            <a:endParaRPr lang="en-US" sz="2800" dirty="0" smtClean="0"/>
          </a:p>
          <a:p>
            <a:r>
              <a:rPr lang="en-US" sz="2800" dirty="0" err="1" smtClean="0"/>
              <a:t>Zingiberena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Pogostemon</a:t>
            </a:r>
            <a:r>
              <a:rPr lang="en-US" sz="2800" dirty="0" smtClean="0"/>
              <a:t> Oil, Ginger Oil)</a:t>
            </a:r>
            <a:endParaRPr lang="en-US" sz="2800" dirty="0"/>
          </a:p>
        </p:txBody>
      </p:sp>
      <p:pic>
        <p:nvPicPr>
          <p:cNvPr id="2050" name="Picture 2" descr="Image result for zingibere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58" y="4297680"/>
            <a:ext cx="4599527" cy="23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ariofi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22" y="1921241"/>
            <a:ext cx="3050849" cy="28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41522" y="1335024"/>
            <a:ext cx="3050849" cy="48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Kariofilen</a:t>
            </a:r>
            <a:r>
              <a:rPr lang="en-US" sz="2400" dirty="0" smtClean="0"/>
              <a:t> (</a:t>
            </a:r>
            <a:r>
              <a:rPr lang="en-US" sz="2400" dirty="0" err="1" smtClean="0"/>
              <a:t>Cengkeh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628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Diterpen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endParaRPr lang="en-US" sz="2800" dirty="0" smtClean="0"/>
          </a:p>
          <a:p>
            <a:r>
              <a:rPr lang="en-US" sz="2800" dirty="0" err="1" smtClean="0"/>
              <a:t>Damar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tanaman</a:t>
            </a:r>
            <a:r>
              <a:rPr lang="en-US" sz="2800" dirty="0" smtClean="0"/>
              <a:t> kumis </a:t>
            </a:r>
            <a:r>
              <a:rPr lang="en-US" sz="2800" dirty="0" err="1" smtClean="0"/>
              <a:t>kucing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378" t="53660" r="22805" b="11851"/>
          <a:stretch/>
        </p:blipFill>
        <p:spPr>
          <a:xfrm>
            <a:off x="1024128" y="4146469"/>
            <a:ext cx="7292897" cy="23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73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Fenil</a:t>
            </a:r>
            <a:r>
              <a:rPr lang="en-US" dirty="0" smtClean="0"/>
              <a:t> </a:t>
            </a:r>
            <a:r>
              <a:rPr lang="en-US" dirty="0" err="1" smtClean="0"/>
              <a:t>propana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Cincin</a:t>
            </a:r>
            <a:r>
              <a:rPr lang="en-US" sz="2800" dirty="0" smtClean="0"/>
              <a:t> </a:t>
            </a:r>
            <a:r>
              <a:rPr lang="en-US" sz="2800" dirty="0" err="1" smtClean="0"/>
              <a:t>fenil</a:t>
            </a:r>
            <a:r>
              <a:rPr lang="en-US" sz="2800" dirty="0" smtClean="0"/>
              <a:t> (C6) </a:t>
            </a:r>
            <a:r>
              <a:rPr lang="en-US" sz="2800" dirty="0" err="1" smtClean="0"/>
              <a:t>dan</a:t>
            </a:r>
            <a:r>
              <a:rPr lang="en-US" sz="2800" dirty="0" smtClean="0"/>
              <a:t> propane (C3H8)</a:t>
            </a:r>
          </a:p>
          <a:p>
            <a:r>
              <a:rPr lang="en-US" sz="2800" dirty="0" err="1" smtClean="0"/>
              <a:t>Teroksidasi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fenol</a:t>
            </a:r>
            <a:r>
              <a:rPr lang="en-US" sz="2800" dirty="0" smtClean="0"/>
              <a:t>, </a:t>
            </a:r>
            <a:r>
              <a:rPr lang="en-US" sz="2800" dirty="0" err="1" smtClean="0"/>
              <a:t>eter</a:t>
            </a:r>
            <a:r>
              <a:rPr lang="en-US" sz="2800" dirty="0" smtClean="0"/>
              <a:t> </a:t>
            </a:r>
            <a:r>
              <a:rPr lang="en-US" sz="2800" dirty="0" err="1" smtClean="0"/>
              <a:t>fenol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fenil</a:t>
            </a:r>
            <a:r>
              <a:rPr lang="en-US" sz="2800" dirty="0" smtClean="0"/>
              <a:t> propane </a:t>
            </a:r>
            <a:r>
              <a:rPr lang="en-US" sz="2800" dirty="0" err="1" smtClean="0"/>
              <a:t>sebenarnya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err="1" smtClean="0"/>
              <a:t>Sinamaldehid</a:t>
            </a:r>
            <a:r>
              <a:rPr lang="en-US" sz="2800" dirty="0" smtClean="0"/>
              <a:t>, </a:t>
            </a:r>
            <a:r>
              <a:rPr lang="en-US" sz="2800" dirty="0" err="1" smtClean="0"/>
              <a:t>Anetol</a:t>
            </a:r>
            <a:r>
              <a:rPr lang="en-US" sz="2800" dirty="0" smtClean="0"/>
              <a:t>, </a:t>
            </a:r>
            <a:r>
              <a:rPr lang="en-US" sz="2800" dirty="0" err="1" smtClean="0"/>
              <a:t>Kavikol</a:t>
            </a:r>
            <a:r>
              <a:rPr lang="en-US" sz="2800" dirty="0" smtClean="0"/>
              <a:t>, </a:t>
            </a:r>
            <a:r>
              <a:rPr lang="en-US" sz="2800" dirty="0" err="1" smtClean="0"/>
              <a:t>Savrol</a:t>
            </a:r>
            <a:r>
              <a:rPr lang="en-US" sz="2800" dirty="0" smtClean="0"/>
              <a:t>, </a:t>
            </a:r>
            <a:r>
              <a:rPr lang="en-US" sz="2800" dirty="0" err="1" smtClean="0"/>
              <a:t>Miristin</a:t>
            </a:r>
            <a:r>
              <a:rPr lang="en-US" sz="2800" dirty="0" smtClean="0"/>
              <a:t>, As. </a:t>
            </a:r>
            <a:r>
              <a:rPr lang="en-US" sz="2800" dirty="0" err="1" smtClean="0"/>
              <a:t>Sinamat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fenil</a:t>
            </a:r>
            <a:r>
              <a:rPr lang="en-US" sz="2800" dirty="0" smtClean="0"/>
              <a:t> propane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pengurangan</a:t>
            </a:r>
            <a:r>
              <a:rPr lang="en-US" sz="2800" dirty="0" smtClean="0"/>
              <a:t> </a:t>
            </a:r>
            <a:r>
              <a:rPr lang="en-US" sz="2800" dirty="0" err="1" smtClean="0"/>
              <a:t>gugus</a:t>
            </a:r>
            <a:r>
              <a:rPr lang="en-US" sz="2800" dirty="0" smtClean="0"/>
              <a:t> propane (C3):</a:t>
            </a:r>
          </a:p>
          <a:p>
            <a:pPr lvl="1"/>
            <a:r>
              <a:rPr lang="en-US" sz="2800" dirty="0" err="1" smtClean="0"/>
              <a:t>Vanilin</a:t>
            </a:r>
            <a:r>
              <a:rPr lang="en-US" sz="2800" dirty="0" smtClean="0"/>
              <a:t>, </a:t>
            </a:r>
            <a:r>
              <a:rPr lang="en-US" sz="2800" dirty="0" err="1" smtClean="0"/>
              <a:t>Metil</a:t>
            </a:r>
            <a:r>
              <a:rPr lang="en-US" sz="2800" dirty="0" smtClean="0"/>
              <a:t> </a:t>
            </a:r>
            <a:r>
              <a:rPr lang="en-US" sz="2800" dirty="0" err="1" smtClean="0"/>
              <a:t>salisilat</a:t>
            </a:r>
            <a:endParaRPr lang="en-US" sz="2800" dirty="0"/>
          </a:p>
        </p:txBody>
      </p:sp>
      <p:pic>
        <p:nvPicPr>
          <p:cNvPr id="1026" name="Picture 2" descr="Image result for asam sina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786733"/>
            <a:ext cx="1746249" cy="9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iris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2" y="2025650"/>
            <a:ext cx="19050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anil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2" y="4857750"/>
            <a:ext cx="2222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2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penyusunnya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M. </a:t>
            </a:r>
            <a:r>
              <a:rPr lang="en-US" sz="2800" dirty="0" err="1" smtClean="0"/>
              <a:t>Atsiri</a:t>
            </a:r>
            <a:r>
              <a:rPr lang="en-US" sz="2800" dirty="0" smtClean="0"/>
              <a:t> </a:t>
            </a:r>
            <a:r>
              <a:rPr lang="en-US" sz="2800" dirty="0" err="1" smtClean="0"/>
              <a:t>Hidrokarbon</a:t>
            </a:r>
            <a:endParaRPr lang="en-US" sz="2800" dirty="0" smtClean="0"/>
          </a:p>
          <a:p>
            <a:pPr lvl="1"/>
            <a:r>
              <a:rPr lang="en-US" sz="2800" dirty="0"/>
              <a:t>M. </a:t>
            </a:r>
            <a:r>
              <a:rPr lang="en-US" sz="2800" dirty="0" err="1" smtClean="0"/>
              <a:t>Atsiri</a:t>
            </a:r>
            <a:r>
              <a:rPr lang="en-US" sz="2800" dirty="0" smtClean="0"/>
              <a:t> </a:t>
            </a:r>
            <a:r>
              <a:rPr lang="en-US" sz="2800" dirty="0" err="1" smtClean="0"/>
              <a:t>Alkohol</a:t>
            </a:r>
            <a:endParaRPr lang="en-US" sz="2800" dirty="0" smtClean="0"/>
          </a:p>
          <a:p>
            <a:pPr lvl="1"/>
            <a:r>
              <a:rPr lang="en-US" sz="2800" dirty="0"/>
              <a:t>M. </a:t>
            </a:r>
            <a:r>
              <a:rPr lang="en-US" sz="2800" dirty="0" err="1" smtClean="0"/>
              <a:t>Atsiri</a:t>
            </a:r>
            <a:r>
              <a:rPr lang="en-US" sz="2800" dirty="0" smtClean="0"/>
              <a:t> </a:t>
            </a:r>
            <a:r>
              <a:rPr lang="en-US" sz="2800" dirty="0" err="1" smtClean="0"/>
              <a:t>Aldehid</a:t>
            </a:r>
            <a:endParaRPr lang="en-US" sz="2800" dirty="0" smtClean="0"/>
          </a:p>
          <a:p>
            <a:pPr lvl="1"/>
            <a:r>
              <a:rPr lang="en-US" sz="2800" dirty="0"/>
              <a:t>M. </a:t>
            </a:r>
            <a:r>
              <a:rPr lang="en-US" sz="2800" dirty="0" err="1" smtClean="0"/>
              <a:t>Atsiri</a:t>
            </a:r>
            <a:r>
              <a:rPr lang="en-US" sz="2800" dirty="0" smtClean="0"/>
              <a:t> </a:t>
            </a:r>
            <a:r>
              <a:rPr lang="en-US" sz="2800" dirty="0" err="1" smtClean="0"/>
              <a:t>Keton</a:t>
            </a:r>
            <a:endParaRPr lang="en-US" sz="2800" dirty="0" smtClean="0"/>
          </a:p>
          <a:p>
            <a:pPr lvl="1"/>
            <a:r>
              <a:rPr lang="en-US" sz="2800" dirty="0"/>
              <a:t>M. </a:t>
            </a:r>
            <a:r>
              <a:rPr lang="en-US" sz="2800" dirty="0" err="1" smtClean="0"/>
              <a:t>Atsiri</a:t>
            </a:r>
            <a:r>
              <a:rPr lang="en-US" sz="2800" dirty="0" smtClean="0"/>
              <a:t> </a:t>
            </a:r>
            <a:r>
              <a:rPr lang="en-US" sz="2800" dirty="0" err="1" smtClean="0"/>
              <a:t>Fenol</a:t>
            </a:r>
            <a:endParaRPr lang="en-US" sz="2800" dirty="0" smtClean="0"/>
          </a:p>
          <a:p>
            <a:pPr lvl="1"/>
            <a:r>
              <a:rPr lang="en-US" sz="2800" dirty="0"/>
              <a:t>M. </a:t>
            </a:r>
            <a:r>
              <a:rPr lang="en-US" sz="2800" dirty="0" err="1" smtClean="0"/>
              <a:t>Atsiri</a:t>
            </a:r>
            <a:r>
              <a:rPr lang="en-US" sz="2800" dirty="0" smtClean="0"/>
              <a:t> </a:t>
            </a:r>
            <a:r>
              <a:rPr lang="en-US" sz="2800" dirty="0" err="1" smtClean="0"/>
              <a:t>Eter</a:t>
            </a:r>
            <a:r>
              <a:rPr lang="en-US" sz="2800" dirty="0" smtClean="0"/>
              <a:t> </a:t>
            </a:r>
            <a:r>
              <a:rPr lang="en-US" sz="2800" dirty="0" err="1" smtClean="0"/>
              <a:t>Fenol</a:t>
            </a:r>
            <a:endParaRPr lang="en-US" sz="2800" dirty="0" smtClean="0"/>
          </a:p>
          <a:p>
            <a:pPr lvl="1"/>
            <a:r>
              <a:rPr lang="en-US" sz="2800" dirty="0"/>
              <a:t>M. </a:t>
            </a:r>
            <a:r>
              <a:rPr lang="en-US" sz="2800" dirty="0" err="1" smtClean="0"/>
              <a:t>Atsiri</a:t>
            </a:r>
            <a:r>
              <a:rPr lang="en-US" sz="2800" dirty="0" smtClean="0"/>
              <a:t> </a:t>
            </a:r>
            <a:r>
              <a:rPr lang="en-US" sz="2800" dirty="0" err="1" smtClean="0"/>
              <a:t>Oksida</a:t>
            </a:r>
            <a:endParaRPr lang="en-US" sz="2800" dirty="0" smtClean="0"/>
          </a:p>
          <a:p>
            <a:pPr lvl="1"/>
            <a:r>
              <a:rPr lang="en-US" sz="2800" dirty="0"/>
              <a:t>M. </a:t>
            </a:r>
            <a:r>
              <a:rPr lang="en-US" sz="2800" dirty="0" err="1" smtClean="0"/>
              <a:t>Atsiri</a:t>
            </a:r>
            <a:r>
              <a:rPr lang="en-US" sz="2800" dirty="0" smtClean="0"/>
              <a:t> Ester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7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Atsiri</a:t>
            </a:r>
            <a:r>
              <a:rPr lang="en-US" dirty="0" smtClean="0"/>
              <a:t> </a:t>
            </a:r>
            <a:r>
              <a:rPr lang="en-US" dirty="0" err="1" smtClean="0"/>
              <a:t>Hidrokarbon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M. </a:t>
            </a:r>
            <a:r>
              <a:rPr lang="en-US" sz="2800" dirty="0" err="1" smtClean="0"/>
              <a:t>Atsiri</a:t>
            </a:r>
            <a:r>
              <a:rPr lang="en-US" sz="2800" dirty="0" smtClean="0"/>
              <a:t> </a:t>
            </a:r>
            <a:r>
              <a:rPr lang="en-US" sz="2800" dirty="0" err="1" smtClean="0"/>
              <a:t>Hidrokarbon</a:t>
            </a:r>
            <a:r>
              <a:rPr lang="en-US" sz="2800" dirty="0" smtClean="0"/>
              <a:t> </a:t>
            </a:r>
            <a:r>
              <a:rPr lang="en-US" sz="2800" dirty="0" err="1" smtClean="0"/>
              <a:t>tdd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err="1" smtClean="0"/>
              <a:t>Terpena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isomer HK </a:t>
            </a:r>
            <a:r>
              <a:rPr lang="en-US" sz="2800" dirty="0" err="1" smtClean="0">
                <a:sym typeface="Wingdings" panose="05000000000000000000" pitchFamily="2" charset="2"/>
              </a:rPr>
              <a:t>yg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mempunyai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rumus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molekul</a:t>
            </a:r>
            <a:r>
              <a:rPr lang="en-US" sz="2800" dirty="0" smtClean="0">
                <a:sym typeface="Wingdings" panose="05000000000000000000" pitchFamily="2" charset="2"/>
              </a:rPr>
              <a:t> C10H16 (monoterpene), </a:t>
            </a:r>
            <a:r>
              <a:rPr lang="en-US" sz="2800" dirty="0" err="1" smtClean="0">
                <a:sym typeface="Wingdings" panose="05000000000000000000" pitchFamily="2" charset="2"/>
              </a:rPr>
              <a:t>merupakan</a:t>
            </a:r>
            <a:r>
              <a:rPr lang="en-US" sz="2800" dirty="0" smtClean="0">
                <a:sym typeface="Wingdings" panose="05000000000000000000" pitchFamily="2" charset="2"/>
              </a:rPr>
              <a:t> 2 </a:t>
            </a:r>
            <a:r>
              <a:rPr lang="en-US" sz="2800" dirty="0" err="1" smtClean="0">
                <a:sym typeface="Wingdings" panose="05000000000000000000" pitchFamily="2" charset="2"/>
              </a:rPr>
              <a:t>satuan</a:t>
            </a:r>
            <a:r>
              <a:rPr lang="en-US" sz="2800" dirty="0" smtClean="0">
                <a:sym typeface="Wingdings" panose="05000000000000000000" pitchFamily="2" charset="2"/>
              </a:rPr>
              <a:t> isoprene.</a:t>
            </a:r>
          </a:p>
          <a:p>
            <a:pPr lvl="1"/>
            <a:r>
              <a:rPr lang="en-US" sz="2800" dirty="0" err="1" smtClean="0">
                <a:sym typeface="Wingdings" panose="05000000000000000000" pitchFamily="2" charset="2"/>
              </a:rPr>
              <a:t>Terpena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yg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sederhana</a:t>
            </a:r>
            <a:r>
              <a:rPr lang="en-US" sz="2800" dirty="0" smtClean="0">
                <a:sym typeface="Wingdings" panose="05000000000000000000" pitchFamily="2" charset="2"/>
              </a:rPr>
              <a:t>: limonene,.</a:t>
            </a:r>
          </a:p>
          <a:p>
            <a:pPr lvl="2"/>
            <a:r>
              <a:rPr lang="en-US" sz="2800" dirty="0" err="1" smtClean="0">
                <a:sym typeface="Wingdings" panose="05000000000000000000" pitchFamily="2" charset="2"/>
              </a:rPr>
              <a:t>Limonena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monosiklik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terpen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hasil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kondensasi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isoprena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lvl="1"/>
            <a:r>
              <a:rPr lang="en-US" sz="2800" dirty="0" err="1" smtClean="0">
                <a:sym typeface="Wingdings" panose="05000000000000000000" pitchFamily="2" charset="2"/>
              </a:rPr>
              <a:t>Terpena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yg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tidak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teroksidasi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lvl="1"/>
            <a:r>
              <a:rPr lang="en-US" sz="2800" dirty="0" err="1" smtClean="0">
                <a:sym typeface="Wingdings" panose="05000000000000000000" pitchFamily="2" charset="2"/>
              </a:rPr>
              <a:t>Seskuiterpena</a:t>
            </a:r>
            <a:r>
              <a:rPr lang="en-US" sz="2800" dirty="0" smtClean="0">
                <a:sym typeface="Wingdings" panose="05000000000000000000" pitchFamily="2" charset="2"/>
              </a:rPr>
              <a:t> (C15H24)</a:t>
            </a:r>
          </a:p>
          <a:p>
            <a:pPr lvl="1"/>
            <a:r>
              <a:rPr lang="en-US" sz="2800" dirty="0" err="1" smtClean="0">
                <a:sym typeface="Wingdings" panose="05000000000000000000" pitchFamily="2" charset="2"/>
              </a:rPr>
              <a:t>Diterpen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66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Piperis</a:t>
            </a:r>
            <a:r>
              <a:rPr lang="en-US" dirty="0" smtClean="0"/>
              <a:t> </a:t>
            </a:r>
            <a:r>
              <a:rPr lang="en-US" dirty="0" err="1" smtClean="0"/>
              <a:t>nigri</a:t>
            </a:r>
            <a:r>
              <a:rPr lang="en-US" dirty="0" smtClean="0"/>
              <a:t> </a:t>
            </a:r>
            <a:r>
              <a:rPr lang="en-US" dirty="0" err="1" smtClean="0"/>
              <a:t>fructus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asal</a:t>
            </a:r>
            <a:r>
              <a:rPr lang="en-US" sz="2400" dirty="0" smtClean="0"/>
              <a:t> : P</a:t>
            </a:r>
            <a:r>
              <a:rPr lang="en-US" sz="2400" i="1" dirty="0" smtClean="0"/>
              <a:t>iper </a:t>
            </a:r>
            <a:r>
              <a:rPr lang="en-US" sz="2400" i="1" dirty="0" err="1" smtClean="0"/>
              <a:t>nigrum</a:t>
            </a:r>
            <a:r>
              <a:rPr lang="en-US" sz="2400" dirty="0" smtClean="0"/>
              <a:t> Linn.</a:t>
            </a:r>
          </a:p>
          <a:p>
            <a:r>
              <a:rPr lang="en-US" sz="2400" dirty="0" smtClean="0"/>
              <a:t>Nama </a:t>
            </a:r>
            <a:r>
              <a:rPr lang="en-US" sz="2400" dirty="0" err="1" smtClean="0"/>
              <a:t>asing</a:t>
            </a:r>
            <a:r>
              <a:rPr lang="en-US" sz="2400" dirty="0" smtClean="0"/>
              <a:t> 	: Black pepper</a:t>
            </a:r>
          </a:p>
          <a:p>
            <a:r>
              <a:rPr lang="en-US" sz="2400" dirty="0" err="1" smtClean="0"/>
              <a:t>Suku</a:t>
            </a:r>
            <a:r>
              <a:rPr lang="en-US" sz="2400" dirty="0" smtClean="0"/>
              <a:t>		: </a:t>
            </a:r>
            <a:r>
              <a:rPr lang="en-US" sz="2400" dirty="0" err="1" smtClean="0"/>
              <a:t>Piperaceae</a:t>
            </a:r>
            <a:endParaRPr lang="en-US" sz="2400" dirty="0" smtClean="0"/>
          </a:p>
          <a:p>
            <a:r>
              <a:rPr lang="en-US" sz="2400" dirty="0" err="1" smtClean="0"/>
              <a:t>Ciri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	: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memanjat</a:t>
            </a:r>
            <a:endParaRPr lang="en-US" sz="2400" dirty="0" smtClean="0"/>
          </a:p>
          <a:p>
            <a:r>
              <a:rPr lang="en-US" sz="2400" dirty="0" err="1" smtClean="0"/>
              <a:t>Simplisia</a:t>
            </a:r>
            <a:r>
              <a:rPr lang="en-US" sz="2400" dirty="0" smtClean="0"/>
              <a:t> 	: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kerin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matang</a:t>
            </a:r>
            <a:endParaRPr lang="en-US" sz="2400" dirty="0"/>
          </a:p>
        </p:txBody>
      </p:sp>
      <p:pic>
        <p:nvPicPr>
          <p:cNvPr id="4098" name="Picture 2" descr="Image result for piperis nig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11" y="1302327"/>
            <a:ext cx="3287146" cy="24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282" y="3981242"/>
            <a:ext cx="2823834" cy="28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Minyak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atsiri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sz="2800" dirty="0" err="1" smtClean="0"/>
              <a:t>Zat</a:t>
            </a:r>
            <a:r>
              <a:rPr lang="en-US" sz="2800" dirty="0" smtClean="0"/>
              <a:t> </a:t>
            </a:r>
            <a:r>
              <a:rPr lang="en-US" sz="2800" dirty="0" err="1" smtClean="0"/>
              <a:t>berbau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terkandung</a:t>
            </a:r>
            <a:r>
              <a:rPr lang="en-US" sz="2800" dirty="0" smtClean="0"/>
              <a:t> </a:t>
            </a:r>
            <a:r>
              <a:rPr lang="en-US" sz="2800" dirty="0" err="1" smtClean="0"/>
              <a:t>dlm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tanaman</a:t>
            </a:r>
            <a:endParaRPr lang="en-US" sz="2800" dirty="0" smtClean="0"/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Minyak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menguap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lvl="1"/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menguap</a:t>
            </a:r>
            <a:r>
              <a:rPr lang="en-US" sz="2800" dirty="0" smtClean="0"/>
              <a:t> </a:t>
            </a:r>
            <a:r>
              <a:rPr lang="en-US" sz="2800" dirty="0" err="1" smtClean="0"/>
              <a:t>pd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</a:t>
            </a:r>
            <a:r>
              <a:rPr lang="en-US" sz="2800" dirty="0" smtClean="0"/>
              <a:t> </a:t>
            </a:r>
            <a:r>
              <a:rPr lang="en-US" sz="2800" dirty="0" err="1" smtClean="0"/>
              <a:t>ruangan</a:t>
            </a:r>
            <a:endParaRPr lang="en-US" sz="2800" dirty="0" smtClean="0"/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Minyak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esensial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lvl="1"/>
            <a:r>
              <a:rPr lang="en-US" sz="2800" dirty="0" err="1" smtClean="0"/>
              <a:t>Mewakili</a:t>
            </a:r>
            <a:r>
              <a:rPr lang="en-US" sz="2800" dirty="0" smtClean="0"/>
              <a:t> </a:t>
            </a:r>
            <a:r>
              <a:rPr lang="en-US" sz="2800" dirty="0" err="1" smtClean="0"/>
              <a:t>bau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timbul</a:t>
            </a:r>
            <a:r>
              <a:rPr lang="en-US" sz="2800" dirty="0" smtClean="0"/>
              <a:t> </a:t>
            </a:r>
            <a:r>
              <a:rPr lang="en-US" sz="2800" dirty="0" err="1" smtClean="0"/>
              <a:t>dr</a:t>
            </a:r>
            <a:r>
              <a:rPr lang="en-US" sz="2800" dirty="0" smtClean="0"/>
              <a:t> </a:t>
            </a:r>
            <a:r>
              <a:rPr lang="en-US" sz="2800" dirty="0" err="1" smtClean="0"/>
              <a:t>tanaman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minyak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Atsiri</a:t>
            </a:r>
            <a:r>
              <a:rPr lang="en-US" dirty="0" smtClean="0"/>
              <a:t> </a:t>
            </a:r>
            <a:r>
              <a:rPr lang="en-US" dirty="0" err="1" smtClean="0"/>
              <a:t>Alkohol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928381" cy="402336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Golongan</a:t>
            </a:r>
            <a:r>
              <a:rPr lang="en-US" sz="3200" dirty="0" smtClean="0"/>
              <a:t> alcohol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minyak</a:t>
            </a:r>
            <a:r>
              <a:rPr lang="en-US" sz="3200" dirty="0" smtClean="0"/>
              <a:t> </a:t>
            </a:r>
            <a:r>
              <a:rPr lang="en-US" sz="3200" dirty="0" err="1" smtClean="0"/>
              <a:t>atsiri</a:t>
            </a:r>
            <a:r>
              <a:rPr lang="en-US" sz="3200" dirty="0" smtClean="0"/>
              <a:t> :</a:t>
            </a:r>
          </a:p>
          <a:p>
            <a:pPr lvl="1"/>
            <a:r>
              <a:rPr lang="en-US" sz="3200" dirty="0" err="1" smtClean="0"/>
              <a:t>Asiklik</a:t>
            </a:r>
            <a:r>
              <a:rPr lang="en-US" sz="3200" dirty="0" smtClean="0"/>
              <a:t> alcohol: geraniol, linalool, </a:t>
            </a:r>
            <a:r>
              <a:rPr lang="en-US" sz="3200" dirty="0" err="1" smtClean="0"/>
              <a:t>sitronelol</a:t>
            </a:r>
            <a:endParaRPr lang="en-US" sz="3200" dirty="0" smtClean="0"/>
          </a:p>
          <a:p>
            <a:pPr lvl="1"/>
            <a:r>
              <a:rPr lang="en-US" sz="3200" dirty="0" err="1" smtClean="0"/>
              <a:t>Terpena</a:t>
            </a:r>
            <a:r>
              <a:rPr lang="en-US" sz="3200" dirty="0" smtClean="0"/>
              <a:t> alcohol: </a:t>
            </a:r>
            <a:r>
              <a:rPr lang="en-US" sz="3200" dirty="0" err="1" smtClean="0"/>
              <a:t>mentol</a:t>
            </a:r>
            <a:r>
              <a:rPr lang="en-US" sz="3200" dirty="0" smtClean="0"/>
              <a:t>, </a:t>
            </a:r>
            <a:r>
              <a:rPr lang="en-US" sz="3200" dirty="0" err="1" smtClean="0"/>
              <a:t>borneol</a:t>
            </a:r>
            <a:endParaRPr lang="en-US" sz="3200" dirty="0" smtClean="0"/>
          </a:p>
          <a:p>
            <a:pPr lvl="1"/>
            <a:r>
              <a:rPr lang="en-US" sz="3200" dirty="0" err="1" smtClean="0"/>
              <a:t>Seskuiterpena</a:t>
            </a:r>
            <a:r>
              <a:rPr lang="en-US" sz="3200" dirty="0" smtClean="0"/>
              <a:t> alcohol: </a:t>
            </a:r>
            <a:r>
              <a:rPr lang="en-US" sz="3200" dirty="0" err="1" smtClean="0"/>
              <a:t>Santalol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863" t="27059" r="23182" b="9475"/>
          <a:stretch/>
        </p:blipFill>
        <p:spPr>
          <a:xfrm>
            <a:off x="7952509" y="1959033"/>
            <a:ext cx="3408219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75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Atsiri</a:t>
            </a:r>
            <a:r>
              <a:rPr lang="en-US" dirty="0" smtClean="0"/>
              <a:t> </a:t>
            </a:r>
            <a:r>
              <a:rPr lang="en-US" dirty="0" err="1" smtClean="0"/>
              <a:t>aldehida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4948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058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Orange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Disebut</a:t>
            </a:r>
            <a:r>
              <a:rPr lang="en-US" sz="2800" dirty="0" smtClean="0"/>
              <a:t> juga </a:t>
            </a:r>
            <a:r>
              <a:rPr lang="en-US" sz="2800" dirty="0" err="1" smtClean="0"/>
              <a:t>Ol</a:t>
            </a:r>
            <a:r>
              <a:rPr lang="en-US" sz="2800" dirty="0" smtClean="0"/>
              <a:t>. </a:t>
            </a:r>
            <a:r>
              <a:rPr lang="en-US" sz="2800" dirty="0" err="1" smtClean="0"/>
              <a:t>Aurantii</a:t>
            </a:r>
            <a:endParaRPr lang="en-US" sz="2800" dirty="0" smtClean="0"/>
          </a:p>
          <a:p>
            <a:r>
              <a:rPr lang="en-US" sz="2800" dirty="0" err="1" smtClean="0"/>
              <a:t>Menekan</a:t>
            </a:r>
            <a:r>
              <a:rPr lang="en-US" sz="2800" dirty="0" smtClean="0"/>
              <a:t> </a:t>
            </a:r>
            <a:r>
              <a:rPr lang="en-US" sz="2800" dirty="0" err="1" smtClean="0"/>
              <a:t>kulit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segar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i="1" dirty="0" smtClean="0"/>
              <a:t>C. </a:t>
            </a:r>
            <a:r>
              <a:rPr lang="en-US" sz="2800" i="1" dirty="0" err="1" smtClean="0"/>
              <a:t>aurantium</a:t>
            </a:r>
            <a:r>
              <a:rPr lang="en-US" sz="2800" i="1" dirty="0" smtClean="0"/>
              <a:t> </a:t>
            </a:r>
            <a:r>
              <a:rPr lang="en-US" sz="2800" dirty="0" err="1" smtClean="0"/>
              <a:t>var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sinensis</a:t>
            </a:r>
            <a:endParaRPr lang="en-US" sz="2800" i="1" dirty="0" smtClean="0"/>
          </a:p>
          <a:p>
            <a:r>
              <a:rPr lang="en-US" sz="2800" dirty="0" err="1" smtClean="0"/>
              <a:t>Itali</a:t>
            </a:r>
            <a:r>
              <a:rPr lang="en-US" sz="2800" dirty="0" smtClean="0"/>
              <a:t> </a:t>
            </a:r>
            <a:r>
              <a:rPr lang="en-US" sz="2800" dirty="0" err="1" smtClean="0"/>
              <a:t>Perancis</a:t>
            </a:r>
            <a:endParaRPr lang="en-US" sz="2800" dirty="0" smtClean="0"/>
          </a:p>
          <a:p>
            <a:r>
              <a:rPr lang="en-US" sz="2800" dirty="0" err="1" smtClean="0"/>
              <a:t>Kandungan</a:t>
            </a:r>
            <a:r>
              <a:rPr lang="en-US" sz="2800" dirty="0" smtClean="0"/>
              <a:t> : limonene, linalool</a:t>
            </a:r>
          </a:p>
          <a:p>
            <a:r>
              <a:rPr lang="en-US" sz="2800" dirty="0" err="1" smtClean="0"/>
              <a:t>Kegunaan</a:t>
            </a:r>
            <a:r>
              <a:rPr lang="en-US" sz="2800" dirty="0" smtClean="0"/>
              <a:t> : </a:t>
            </a:r>
            <a:r>
              <a:rPr lang="en-US" sz="2800" dirty="0" err="1" smtClean="0"/>
              <a:t>korigens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087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atsiri</a:t>
            </a:r>
            <a:r>
              <a:rPr lang="en-US" dirty="0" smtClean="0"/>
              <a:t> 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436284"/>
          </a:xfrm>
        </p:spPr>
        <p:txBody>
          <a:bodyPr>
            <a:noAutofit/>
          </a:bodyPr>
          <a:lstStyle/>
          <a:p>
            <a:r>
              <a:rPr lang="en-US" sz="2600" b="1" dirty="0" err="1" smtClean="0"/>
              <a:t>Contoh</a:t>
            </a:r>
            <a:r>
              <a:rPr lang="en-US" sz="2600" b="1" dirty="0" smtClean="0"/>
              <a:t>:</a:t>
            </a:r>
          </a:p>
          <a:p>
            <a:pPr lvl="1"/>
            <a:r>
              <a:rPr lang="en-US" sz="2600" dirty="0" err="1"/>
              <a:t>Asetat</a:t>
            </a:r>
            <a:r>
              <a:rPr lang="en-US" sz="2600" dirty="0"/>
              <a:t> </a:t>
            </a:r>
            <a:r>
              <a:rPr lang="en-US" sz="2600" dirty="0" err="1"/>
              <a:t>dr</a:t>
            </a:r>
            <a:r>
              <a:rPr lang="en-US" sz="2600" dirty="0"/>
              <a:t> </a:t>
            </a:r>
            <a:r>
              <a:rPr lang="en-US" sz="2600" dirty="0" err="1"/>
              <a:t>Terpineol</a:t>
            </a:r>
            <a:r>
              <a:rPr lang="en-US" sz="2600" dirty="0"/>
              <a:t>, </a:t>
            </a:r>
            <a:r>
              <a:rPr lang="en-US" sz="2600" dirty="0" err="1"/>
              <a:t>borneol</a:t>
            </a:r>
            <a:r>
              <a:rPr lang="en-US" sz="2600" dirty="0"/>
              <a:t>, geraniol</a:t>
            </a:r>
          </a:p>
          <a:p>
            <a:pPr lvl="1"/>
            <a:r>
              <a:rPr lang="en-US" sz="2600" dirty="0" err="1"/>
              <a:t>Alil</a:t>
            </a:r>
            <a:r>
              <a:rPr lang="en-US" sz="2600" dirty="0"/>
              <a:t> </a:t>
            </a:r>
            <a:r>
              <a:rPr lang="en-US" sz="2600" dirty="0" err="1"/>
              <a:t>isotiosianat</a:t>
            </a:r>
            <a:r>
              <a:rPr lang="en-US" sz="2600" dirty="0"/>
              <a:t> (Mustard Oil)</a:t>
            </a:r>
          </a:p>
          <a:p>
            <a:pPr lvl="1"/>
            <a:r>
              <a:rPr lang="en-US" sz="2600" dirty="0" err="1"/>
              <a:t>Metil</a:t>
            </a:r>
            <a:r>
              <a:rPr lang="en-US" sz="2600" dirty="0"/>
              <a:t> </a:t>
            </a:r>
            <a:r>
              <a:rPr lang="en-US" sz="2600" dirty="0" err="1"/>
              <a:t>salisilat</a:t>
            </a:r>
            <a:r>
              <a:rPr lang="en-US" sz="2600" dirty="0"/>
              <a:t> (Wintergreen Oil)</a:t>
            </a:r>
          </a:p>
          <a:p>
            <a:r>
              <a:rPr lang="en-US" sz="2600" b="1" dirty="0" err="1" smtClean="0"/>
              <a:t>Contoh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tanaman</a:t>
            </a:r>
            <a:r>
              <a:rPr lang="en-US" sz="2600" b="1" dirty="0" smtClean="0"/>
              <a:t>:</a:t>
            </a:r>
          </a:p>
          <a:p>
            <a:pPr lvl="1"/>
            <a:r>
              <a:rPr lang="en-US" sz="2600" i="1" dirty="0" err="1" smtClean="0"/>
              <a:t>Lavandula</a:t>
            </a:r>
            <a:r>
              <a:rPr lang="en-US" sz="2600" i="1" dirty="0" smtClean="0"/>
              <a:t> officinalis</a:t>
            </a:r>
          </a:p>
          <a:p>
            <a:pPr lvl="1"/>
            <a:r>
              <a:rPr lang="en-US" sz="2600" i="1" dirty="0" smtClean="0"/>
              <a:t>Rosmarinus officinalis</a:t>
            </a:r>
          </a:p>
          <a:p>
            <a:pPr lvl="1"/>
            <a:r>
              <a:rPr lang="en-US" sz="2600" i="1" dirty="0" err="1" smtClean="0"/>
              <a:t>Pinus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mugo</a:t>
            </a:r>
            <a:endParaRPr lang="en-US" sz="2600" i="1" dirty="0" smtClean="0"/>
          </a:p>
          <a:p>
            <a:pPr lvl="1"/>
            <a:r>
              <a:rPr lang="en-US" sz="2600" i="1" dirty="0" smtClean="0"/>
              <a:t>Citrus </a:t>
            </a:r>
            <a:r>
              <a:rPr lang="en-US" sz="2600" i="1" dirty="0" err="1" smtClean="0"/>
              <a:t>bergamia</a:t>
            </a:r>
            <a:endParaRPr lang="en-US" sz="2600" i="1" dirty="0" smtClean="0"/>
          </a:p>
          <a:p>
            <a:pPr lvl="1"/>
            <a:r>
              <a:rPr lang="en-US" sz="2600" i="1" dirty="0" smtClean="0"/>
              <a:t>Gaultheria </a:t>
            </a:r>
            <a:r>
              <a:rPr lang="en-US" sz="2600" i="1" dirty="0" err="1" smtClean="0"/>
              <a:t>procumbens</a:t>
            </a:r>
            <a:endParaRPr lang="en-US" sz="2600" i="1" dirty="0" smtClean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08878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Lavender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Dest</a:t>
            </a:r>
            <a:r>
              <a:rPr lang="en-US" sz="2800" dirty="0" smtClean="0"/>
              <a:t> </a:t>
            </a:r>
            <a:r>
              <a:rPr lang="en-US" sz="2800" dirty="0" err="1" smtClean="0"/>
              <a:t>uap</a:t>
            </a:r>
            <a:r>
              <a:rPr lang="en-US" sz="2800" dirty="0" smtClean="0"/>
              <a:t> </a:t>
            </a:r>
            <a:r>
              <a:rPr lang="en-US" sz="2800" dirty="0" err="1" smtClean="0"/>
              <a:t>bunga</a:t>
            </a:r>
            <a:r>
              <a:rPr lang="en-US" sz="2800" dirty="0" smtClean="0"/>
              <a:t> </a:t>
            </a:r>
            <a:r>
              <a:rPr lang="en-US" sz="2800" dirty="0" err="1" smtClean="0"/>
              <a:t>segar</a:t>
            </a:r>
            <a:r>
              <a:rPr lang="en-US" sz="2800" dirty="0" smtClean="0"/>
              <a:t> </a:t>
            </a:r>
            <a:r>
              <a:rPr lang="en-US" sz="2800" i="1" dirty="0" err="1" smtClean="0"/>
              <a:t>Lavandula</a:t>
            </a:r>
            <a:r>
              <a:rPr lang="en-US" sz="2800" i="1" dirty="0" smtClean="0"/>
              <a:t> officinalis/ </a:t>
            </a:r>
            <a:r>
              <a:rPr lang="en-US" sz="2800" i="1" dirty="0" err="1" smtClean="0"/>
              <a:t>Lavandula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angustifolia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Labiatae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Itali</a:t>
            </a:r>
            <a:r>
              <a:rPr lang="en-US" sz="2800" dirty="0" smtClean="0"/>
              <a:t>, </a:t>
            </a:r>
            <a:r>
              <a:rPr lang="en-US" sz="2800" dirty="0" err="1" smtClean="0"/>
              <a:t>Perancis</a:t>
            </a:r>
            <a:r>
              <a:rPr lang="en-US" sz="2800" dirty="0" smtClean="0"/>
              <a:t>, </a:t>
            </a:r>
            <a:r>
              <a:rPr lang="en-US" sz="2800" dirty="0" err="1" smtClean="0"/>
              <a:t>Spanyol</a:t>
            </a:r>
            <a:endParaRPr lang="en-US" sz="2800" dirty="0" smtClean="0"/>
          </a:p>
          <a:p>
            <a:r>
              <a:rPr lang="en-US" sz="2800" dirty="0" smtClean="0"/>
              <a:t>Fresh flower </a:t>
            </a:r>
            <a:r>
              <a:rPr lang="en-US" sz="2800" dirty="0" smtClean="0">
                <a:sym typeface="Wingdings" panose="05000000000000000000" pitchFamily="2" charset="2"/>
              </a:rPr>
              <a:t> 0.5% MA</a:t>
            </a:r>
          </a:p>
          <a:p>
            <a:r>
              <a:rPr lang="en-US" sz="2800" dirty="0" err="1" smtClean="0">
                <a:sym typeface="Wingdings" panose="05000000000000000000" pitchFamily="2" charset="2"/>
              </a:rPr>
              <a:t>Kandungan</a:t>
            </a:r>
            <a:r>
              <a:rPr lang="en-US" sz="2800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30-60% l-</a:t>
            </a:r>
            <a:r>
              <a:rPr lang="en-US" sz="2800" dirty="0" err="1" smtClean="0">
                <a:sym typeface="Wingdings" panose="05000000000000000000" pitchFamily="2" charset="2"/>
              </a:rPr>
              <a:t>linalil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asetat</a:t>
            </a:r>
            <a:r>
              <a:rPr lang="en-US" sz="2800" dirty="0" smtClean="0">
                <a:sym typeface="Wingdings" panose="05000000000000000000" pitchFamily="2" charset="2"/>
              </a:rPr>
              <a:t>, geraniol, l-linalool, limonene, ester </a:t>
            </a:r>
            <a:r>
              <a:rPr lang="en-US" sz="2800" dirty="0" err="1" smtClean="0">
                <a:sym typeface="Wingdings" panose="05000000000000000000" pitchFamily="2" charset="2"/>
              </a:rPr>
              <a:t>asam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butirat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dan</a:t>
            </a:r>
            <a:r>
              <a:rPr lang="en-US" sz="2800" dirty="0" smtClean="0">
                <a:sym typeface="Wingdings" panose="05000000000000000000" pitchFamily="2" charset="2"/>
              </a:rPr>
              <a:t> as. </a:t>
            </a:r>
            <a:r>
              <a:rPr lang="en-US" sz="2800" dirty="0" err="1" smtClean="0">
                <a:sym typeface="Wingdings" panose="05000000000000000000" pitchFamily="2" charset="2"/>
              </a:rPr>
              <a:t>Valerat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sz="2800" dirty="0" err="1" smtClean="0">
                <a:sym typeface="Wingdings" panose="05000000000000000000" pitchFamily="2" charset="2"/>
              </a:rPr>
              <a:t>Kegunaan</a:t>
            </a:r>
            <a:r>
              <a:rPr lang="en-US" sz="2800" dirty="0" smtClean="0">
                <a:sym typeface="Wingdings" panose="05000000000000000000" pitchFamily="2" charset="2"/>
              </a:rPr>
              <a:t> : </a:t>
            </a:r>
            <a:r>
              <a:rPr lang="en-US" sz="2800" dirty="0" err="1" smtClean="0">
                <a:sym typeface="Wingdings" panose="05000000000000000000" pitchFamily="2" charset="2"/>
              </a:rPr>
              <a:t>Parfum</a:t>
            </a:r>
            <a:endParaRPr lang="en-US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08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hemistry of laven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7" y="312821"/>
            <a:ext cx="10213367" cy="63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Atsiri</a:t>
            </a:r>
            <a:r>
              <a:rPr lang="en-US" dirty="0" smtClean="0"/>
              <a:t> </a:t>
            </a:r>
            <a:r>
              <a:rPr lang="en-US" dirty="0" err="1" smtClean="0"/>
              <a:t>fenol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Jenis</a:t>
            </a:r>
            <a:r>
              <a:rPr lang="en-US" sz="3200" dirty="0" smtClean="0"/>
              <a:t> :</a:t>
            </a:r>
          </a:p>
          <a:p>
            <a:pPr lvl="1"/>
            <a:r>
              <a:rPr lang="en-US" sz="3200" dirty="0" err="1" smtClean="0"/>
              <a:t>Alamiah</a:t>
            </a:r>
            <a:endParaRPr lang="en-US" sz="3200" dirty="0" smtClean="0"/>
          </a:p>
          <a:p>
            <a:pPr lvl="1"/>
            <a:r>
              <a:rPr lang="en-US" sz="3200" dirty="0" err="1" smtClean="0"/>
              <a:t>Destilasi</a:t>
            </a:r>
            <a:r>
              <a:rPr lang="en-US" sz="3200" dirty="0" smtClean="0"/>
              <a:t> </a:t>
            </a:r>
            <a:r>
              <a:rPr lang="en-US" sz="3200" dirty="0" err="1" smtClean="0"/>
              <a:t>destruktif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 err="1" smtClean="0"/>
              <a:t>tanaman</a:t>
            </a:r>
            <a:endParaRPr lang="en-US" sz="3200" dirty="0" smtClean="0"/>
          </a:p>
          <a:p>
            <a:r>
              <a:rPr lang="en-US" sz="3200" dirty="0" err="1" smtClean="0"/>
              <a:t>Contoh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Thyme, Clove, </a:t>
            </a:r>
            <a:r>
              <a:rPr lang="en-US" sz="3200" dirty="0" err="1" smtClean="0"/>
              <a:t>Pimenta</a:t>
            </a:r>
            <a:r>
              <a:rPr lang="en-US" sz="3200" dirty="0" smtClean="0"/>
              <a:t>, </a:t>
            </a:r>
            <a:r>
              <a:rPr lang="en-US" sz="3200" dirty="0" err="1" smtClean="0"/>
              <a:t>Kreosot</a:t>
            </a:r>
            <a:r>
              <a:rPr lang="en-US" sz="3200" dirty="0" smtClean="0"/>
              <a:t>, Pine tar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39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44" y="2233411"/>
            <a:ext cx="9720071" cy="40233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Kuncup</a:t>
            </a:r>
            <a:r>
              <a:rPr lang="en-US" sz="2800" dirty="0" smtClean="0"/>
              <a:t> </a:t>
            </a:r>
            <a:r>
              <a:rPr lang="en-US" sz="2800" dirty="0" err="1" smtClean="0"/>
              <a:t>bunga</a:t>
            </a:r>
            <a:r>
              <a:rPr lang="en-US" sz="2800" dirty="0" smtClean="0"/>
              <a:t> </a:t>
            </a:r>
            <a:r>
              <a:rPr lang="en-US" sz="2800" dirty="0" err="1" smtClean="0"/>
              <a:t>kering</a:t>
            </a:r>
            <a:r>
              <a:rPr lang="en-US" sz="2800" dirty="0" smtClean="0"/>
              <a:t> </a:t>
            </a:r>
            <a:r>
              <a:rPr lang="en-US" sz="2800" i="1" dirty="0" smtClean="0"/>
              <a:t>Eugenia </a:t>
            </a:r>
            <a:r>
              <a:rPr lang="en-US" sz="2800" i="1" dirty="0" err="1" smtClean="0"/>
              <a:t>caryophyllata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Myrtaceae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Dipanen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bunga</a:t>
            </a:r>
            <a:r>
              <a:rPr lang="en-US" sz="2800" dirty="0" smtClean="0"/>
              <a:t> </a:t>
            </a:r>
            <a:r>
              <a:rPr lang="en-US" sz="2800" dirty="0" err="1" smtClean="0"/>
              <a:t>hijau</a:t>
            </a:r>
            <a:endParaRPr lang="en-US" sz="2800" dirty="0" smtClean="0"/>
          </a:p>
          <a:p>
            <a:r>
              <a:rPr lang="en-US" sz="2800" dirty="0" smtClean="0"/>
              <a:t>Maluku, Penang, Zanzibar, Sumatera, </a:t>
            </a:r>
            <a:r>
              <a:rPr lang="en-US" sz="2800" dirty="0" err="1" smtClean="0"/>
              <a:t>Madagaskar</a:t>
            </a:r>
            <a:endParaRPr lang="en-US" sz="2800" dirty="0" smtClean="0"/>
          </a:p>
          <a:p>
            <a:r>
              <a:rPr lang="en-US" sz="2800" dirty="0" err="1" smtClean="0"/>
              <a:t>Kandungan</a:t>
            </a:r>
            <a:r>
              <a:rPr lang="en-US" sz="2800" dirty="0" smtClean="0"/>
              <a:t> :</a:t>
            </a:r>
          </a:p>
          <a:p>
            <a:pPr lvl="1"/>
            <a:r>
              <a:rPr lang="en-US" sz="2800" dirty="0" smtClean="0"/>
              <a:t>14-20% MA</a:t>
            </a:r>
          </a:p>
          <a:p>
            <a:pPr lvl="1"/>
            <a:r>
              <a:rPr lang="en-US" sz="2800" dirty="0" smtClean="0"/>
              <a:t>10-13% As. </a:t>
            </a:r>
            <a:r>
              <a:rPr lang="en-US" sz="2800" dirty="0" err="1" smtClean="0"/>
              <a:t>Gallotanat</a:t>
            </a:r>
            <a:endParaRPr lang="en-US" sz="2800" dirty="0" smtClean="0"/>
          </a:p>
          <a:p>
            <a:pPr lvl="1"/>
            <a:r>
              <a:rPr lang="en-US" sz="2800" dirty="0" err="1" smtClean="0"/>
              <a:t>Oleanolic</a:t>
            </a:r>
            <a:r>
              <a:rPr lang="en-US" sz="2800" dirty="0" smtClean="0"/>
              <a:t> acid, vanillin, </a:t>
            </a:r>
            <a:r>
              <a:rPr lang="en-US" sz="2800" dirty="0" err="1" smtClean="0"/>
              <a:t>eugenin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0" name="Picture 2" descr="Image result for kuncup bunga eugenia caryophi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358" y="556953"/>
            <a:ext cx="3673642" cy="27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uncup bunga eugenia caryophil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" t="14354" r="488" b="1758"/>
          <a:stretch/>
        </p:blipFill>
        <p:spPr bwMode="auto">
          <a:xfrm>
            <a:off x="8518358" y="3340581"/>
            <a:ext cx="3673642" cy="275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Clove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 </a:t>
            </a:r>
            <a:r>
              <a:rPr lang="en-US" sz="2800" dirty="0" err="1" smtClean="0"/>
              <a:t>hsl</a:t>
            </a:r>
            <a:r>
              <a:rPr lang="en-US" sz="2800" dirty="0" smtClean="0"/>
              <a:t> </a:t>
            </a:r>
            <a:r>
              <a:rPr lang="en-US" sz="2800" dirty="0" err="1" smtClean="0"/>
              <a:t>dest</a:t>
            </a:r>
            <a:r>
              <a:rPr lang="en-US" sz="2800" dirty="0" smtClean="0"/>
              <a:t> </a:t>
            </a:r>
            <a:r>
              <a:rPr lang="en-US" sz="2800" dirty="0" err="1" smtClean="0"/>
              <a:t>uap</a:t>
            </a:r>
            <a:r>
              <a:rPr lang="en-US" sz="2800" dirty="0" smtClean="0"/>
              <a:t> </a:t>
            </a:r>
            <a:r>
              <a:rPr lang="en-US" sz="2800" dirty="0" err="1" smtClean="0"/>
              <a:t>pucuk</a:t>
            </a:r>
            <a:r>
              <a:rPr lang="en-US" sz="2800" dirty="0" smtClean="0"/>
              <a:t> </a:t>
            </a:r>
            <a:r>
              <a:rPr lang="en-US" sz="2800" dirty="0" err="1" smtClean="0"/>
              <a:t>bunga</a:t>
            </a:r>
            <a:r>
              <a:rPr lang="en-US" sz="2800" dirty="0" smtClean="0"/>
              <a:t> </a:t>
            </a:r>
            <a:r>
              <a:rPr lang="en-US" sz="2800" dirty="0" err="1" smtClean="0"/>
              <a:t>kering</a:t>
            </a:r>
            <a:endParaRPr lang="en-US" sz="2800" dirty="0" smtClean="0"/>
          </a:p>
          <a:p>
            <a:r>
              <a:rPr lang="en-US" sz="2800" dirty="0" err="1" smtClean="0"/>
              <a:t>Cairan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berwarna</a:t>
            </a:r>
            <a:r>
              <a:rPr lang="en-US" sz="2800" dirty="0" smtClean="0"/>
              <a:t>/</a:t>
            </a:r>
            <a:r>
              <a:rPr lang="en-US" sz="2800" dirty="0" err="1" smtClean="0"/>
              <a:t>kuning</a:t>
            </a:r>
            <a:r>
              <a:rPr lang="en-US" sz="2800" dirty="0" smtClean="0"/>
              <a:t>, rasa &amp; </a:t>
            </a:r>
            <a:r>
              <a:rPr lang="en-US" sz="2800" dirty="0" err="1" smtClean="0"/>
              <a:t>bau</a:t>
            </a:r>
            <a:r>
              <a:rPr lang="en-US" sz="2800" dirty="0" smtClean="0"/>
              <a:t> </a:t>
            </a:r>
            <a:r>
              <a:rPr lang="en-US" sz="2800" dirty="0" err="1" smtClean="0"/>
              <a:t>spt</a:t>
            </a:r>
            <a:r>
              <a:rPr lang="en-US" sz="2800" dirty="0" smtClean="0"/>
              <a:t> </a:t>
            </a:r>
            <a:r>
              <a:rPr lang="en-US" sz="2800" dirty="0" err="1" smtClean="0"/>
              <a:t>cengkeh</a:t>
            </a:r>
            <a:endParaRPr lang="en-US" sz="2800" dirty="0" smtClean="0"/>
          </a:p>
          <a:p>
            <a:r>
              <a:rPr lang="en-US" sz="2800" dirty="0" err="1" smtClean="0"/>
              <a:t>Kandungan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85% Eugenol (</a:t>
            </a:r>
            <a:r>
              <a:rPr lang="en-US" sz="2800" dirty="0" err="1" smtClean="0"/>
              <a:t>bebas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asetat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err="1" smtClean="0"/>
              <a:t>Caryophyllene</a:t>
            </a:r>
            <a:endParaRPr lang="en-US" sz="2800" dirty="0" smtClean="0"/>
          </a:p>
          <a:p>
            <a:r>
              <a:rPr lang="en-US" sz="2800" dirty="0" err="1" smtClean="0"/>
              <a:t>Kegunaan</a:t>
            </a:r>
            <a:r>
              <a:rPr lang="en-US" sz="2800" dirty="0" smtClean="0"/>
              <a:t>: </a:t>
            </a:r>
          </a:p>
          <a:p>
            <a:pPr lvl="1"/>
            <a:r>
              <a:rPr lang="en-US" sz="2800" dirty="0" smtClean="0"/>
              <a:t>Dental analgesic, flavoring agent, antiseptic, </a:t>
            </a:r>
            <a:r>
              <a:rPr lang="en-US" sz="2800" dirty="0" err="1" smtClean="0"/>
              <a:t>karminativ</a:t>
            </a:r>
            <a:r>
              <a:rPr lang="en-US" sz="2800" dirty="0" smtClean="0"/>
              <a:t>, stimulant.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57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Atsiri</a:t>
            </a:r>
            <a:r>
              <a:rPr lang="en-US" dirty="0" smtClean="0"/>
              <a:t> </a:t>
            </a:r>
            <a:r>
              <a:rPr lang="en-US" dirty="0" err="1" smtClean="0"/>
              <a:t>keton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Keton</a:t>
            </a:r>
            <a:r>
              <a:rPr lang="en-US" sz="2800" dirty="0" smtClean="0"/>
              <a:t> </a:t>
            </a:r>
            <a:r>
              <a:rPr lang="en-US" sz="2800" dirty="0" err="1" smtClean="0"/>
              <a:t>Terpena</a:t>
            </a:r>
            <a:r>
              <a:rPr lang="en-US" sz="2800" dirty="0" smtClean="0"/>
              <a:t> </a:t>
            </a:r>
            <a:r>
              <a:rPr lang="en-US" sz="2800" dirty="0" err="1" smtClean="0"/>
              <a:t>Monosiklik</a:t>
            </a:r>
            <a:endParaRPr lang="en-US" sz="2800" dirty="0" smtClean="0"/>
          </a:p>
          <a:p>
            <a:pPr lvl="1"/>
            <a:r>
              <a:rPr lang="en-US" sz="2800" dirty="0" err="1" smtClean="0"/>
              <a:t>Carvone</a:t>
            </a:r>
            <a:r>
              <a:rPr lang="en-US" sz="2800" dirty="0" smtClean="0"/>
              <a:t> (Caraway)</a:t>
            </a:r>
          </a:p>
          <a:p>
            <a:pPr lvl="1"/>
            <a:r>
              <a:rPr lang="en-US" sz="2800" dirty="0" err="1" smtClean="0"/>
              <a:t>Piperitone</a:t>
            </a:r>
            <a:r>
              <a:rPr lang="en-US" sz="2800" dirty="0" smtClean="0"/>
              <a:t> (Eucalyptus)</a:t>
            </a:r>
          </a:p>
          <a:p>
            <a:r>
              <a:rPr lang="en-US" sz="2800" dirty="0" err="1" smtClean="0"/>
              <a:t>Keton</a:t>
            </a:r>
            <a:r>
              <a:rPr lang="en-US" sz="2800" dirty="0" smtClean="0"/>
              <a:t> </a:t>
            </a:r>
            <a:r>
              <a:rPr lang="en-US" sz="2800" dirty="0" err="1" smtClean="0"/>
              <a:t>Terpena</a:t>
            </a:r>
            <a:r>
              <a:rPr lang="en-US" sz="2800" dirty="0" smtClean="0"/>
              <a:t> </a:t>
            </a:r>
            <a:r>
              <a:rPr lang="en-US" sz="2800" dirty="0" err="1" smtClean="0"/>
              <a:t>Disiklik</a:t>
            </a:r>
            <a:endParaRPr lang="en-US" sz="2800" dirty="0" smtClean="0"/>
          </a:p>
          <a:p>
            <a:pPr lvl="1"/>
            <a:r>
              <a:rPr lang="en-US" sz="2800" dirty="0" err="1" smtClean="0"/>
              <a:t>Camphenone</a:t>
            </a:r>
            <a:r>
              <a:rPr lang="en-US" sz="2800" dirty="0" smtClean="0"/>
              <a:t> (Camphor)</a:t>
            </a:r>
          </a:p>
          <a:p>
            <a:r>
              <a:rPr lang="en-US" sz="2800" dirty="0" err="1" smtClean="0"/>
              <a:t>Keton</a:t>
            </a:r>
            <a:r>
              <a:rPr lang="en-US" sz="2800" dirty="0" smtClean="0"/>
              <a:t> Non </a:t>
            </a:r>
            <a:r>
              <a:rPr lang="en-US" sz="2800" dirty="0" err="1" smtClean="0"/>
              <a:t>Terpena</a:t>
            </a:r>
            <a:endParaRPr lang="en-US" sz="2800" dirty="0" smtClean="0"/>
          </a:p>
          <a:p>
            <a:pPr lvl="1"/>
            <a:r>
              <a:rPr lang="en-US" sz="2800" dirty="0" err="1" smtClean="0"/>
              <a:t>Irone</a:t>
            </a:r>
            <a:r>
              <a:rPr lang="en-US" sz="2800" dirty="0" smtClean="0"/>
              <a:t> (</a:t>
            </a:r>
            <a:r>
              <a:rPr lang="en-US" sz="2800" dirty="0" err="1" smtClean="0"/>
              <a:t>Orris</a:t>
            </a:r>
            <a:r>
              <a:rPr lang="en-US" sz="2800" dirty="0" smtClean="0"/>
              <a:t> root)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38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06548"/>
            <a:ext cx="9720072" cy="66372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sifat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556455"/>
              </p:ext>
            </p:extLst>
          </p:nvPr>
        </p:nvGraphicFramePr>
        <p:xfrm>
          <a:off x="1024128" y="1625728"/>
          <a:ext cx="10038824" cy="523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Caraway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Dest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kering</a:t>
            </a:r>
            <a:r>
              <a:rPr lang="en-US" sz="2800" dirty="0" smtClean="0"/>
              <a:t>, </a:t>
            </a:r>
            <a:r>
              <a:rPr lang="en-US" sz="2800" dirty="0" err="1" smtClean="0"/>
              <a:t>masak</a:t>
            </a:r>
            <a:r>
              <a:rPr lang="en-US" sz="2800" dirty="0" smtClean="0"/>
              <a:t> </a:t>
            </a:r>
            <a:r>
              <a:rPr lang="en-US" sz="2800" i="1" dirty="0" err="1" smtClean="0"/>
              <a:t>Carum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carvi</a:t>
            </a:r>
            <a:r>
              <a:rPr lang="en-US" sz="2800" dirty="0" smtClean="0"/>
              <a:t> (</a:t>
            </a:r>
            <a:r>
              <a:rPr lang="en-US" sz="2800" dirty="0" err="1" smtClean="0"/>
              <a:t>Umbelliferae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Kandungan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3-7% MA, </a:t>
            </a:r>
            <a:r>
              <a:rPr lang="en-US" sz="2800" dirty="0" err="1" smtClean="0"/>
              <a:t>tdd</a:t>
            </a:r>
            <a:r>
              <a:rPr lang="en-US" sz="2800" dirty="0" smtClean="0"/>
              <a:t>: </a:t>
            </a:r>
          </a:p>
          <a:p>
            <a:pPr lvl="2"/>
            <a:r>
              <a:rPr lang="en-US" sz="2800" dirty="0" smtClean="0"/>
              <a:t>50% </a:t>
            </a:r>
            <a:r>
              <a:rPr lang="en-US" sz="2800" dirty="0" err="1" smtClean="0"/>
              <a:t>carvone</a:t>
            </a:r>
            <a:endParaRPr lang="en-US" sz="2800" dirty="0" smtClean="0"/>
          </a:p>
          <a:p>
            <a:pPr lvl="2"/>
            <a:r>
              <a:rPr lang="en-US" sz="2800" dirty="0" smtClean="0"/>
              <a:t>40-50% terpene d-limonene</a:t>
            </a:r>
          </a:p>
          <a:p>
            <a:r>
              <a:rPr lang="en-US" sz="2800" dirty="0" err="1" smtClean="0"/>
              <a:t>Kegunaan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err="1" smtClean="0"/>
              <a:t>Flavouring</a:t>
            </a:r>
            <a:r>
              <a:rPr lang="en-US" sz="2800" dirty="0" smtClean="0"/>
              <a:t> agent, </a:t>
            </a:r>
            <a:r>
              <a:rPr lang="en-US" sz="2800" dirty="0" err="1" smtClean="0"/>
              <a:t>Karminatif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47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Nonterpenoid</a:t>
            </a:r>
            <a:r>
              <a:rPr lang="en-US" dirty="0" smtClean="0"/>
              <a:t> &amp;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glikosida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Gaultheria Oil/ </a:t>
            </a:r>
            <a:r>
              <a:rPr lang="en-US" sz="2800" b="1" dirty="0" err="1" smtClean="0"/>
              <a:t>Gandapura</a:t>
            </a:r>
            <a:endParaRPr lang="en-US" sz="2800" b="1" dirty="0" smtClean="0"/>
          </a:p>
          <a:p>
            <a:pPr lvl="1"/>
            <a:r>
              <a:rPr lang="en-US" sz="2800" dirty="0" err="1" smtClean="0"/>
              <a:t>Dest</a:t>
            </a:r>
            <a:r>
              <a:rPr lang="en-US" sz="2800" dirty="0" smtClean="0"/>
              <a:t> </a:t>
            </a:r>
            <a:r>
              <a:rPr lang="en-US" sz="2800" dirty="0" err="1" smtClean="0"/>
              <a:t>uap</a:t>
            </a:r>
            <a:r>
              <a:rPr lang="en-US" sz="2800" dirty="0" smtClean="0"/>
              <a:t> </a:t>
            </a:r>
            <a:r>
              <a:rPr lang="en-US" sz="2800" dirty="0" err="1" smtClean="0"/>
              <a:t>daun</a:t>
            </a:r>
            <a:r>
              <a:rPr lang="en-US" sz="2800" dirty="0" smtClean="0"/>
              <a:t> </a:t>
            </a:r>
            <a:r>
              <a:rPr lang="en-US" sz="2800" dirty="0" err="1" smtClean="0"/>
              <a:t>kering</a:t>
            </a:r>
            <a:r>
              <a:rPr lang="en-US" sz="2800" dirty="0" smtClean="0"/>
              <a:t> </a:t>
            </a:r>
            <a:r>
              <a:rPr lang="en-US" sz="2800" i="1" dirty="0" smtClean="0"/>
              <a:t>Gaultheria </a:t>
            </a:r>
            <a:r>
              <a:rPr lang="en-US" sz="2800" i="1" dirty="0" err="1" smtClean="0"/>
              <a:t>procumbens</a:t>
            </a:r>
            <a:endParaRPr lang="en-US" sz="2800" dirty="0" smtClean="0"/>
          </a:p>
          <a:p>
            <a:pPr lvl="1"/>
            <a:r>
              <a:rPr lang="en-US" sz="2800" dirty="0" err="1" smtClean="0"/>
              <a:t>Kandungan</a:t>
            </a:r>
            <a:r>
              <a:rPr lang="en-US" sz="2800" dirty="0" smtClean="0"/>
              <a:t> :</a:t>
            </a:r>
          </a:p>
          <a:p>
            <a:pPr lvl="2"/>
            <a:r>
              <a:rPr lang="en-US" sz="2800" dirty="0" smtClean="0"/>
              <a:t>98% </a:t>
            </a:r>
            <a:r>
              <a:rPr lang="en-US" sz="2800" dirty="0" err="1" smtClean="0"/>
              <a:t>Metil</a:t>
            </a:r>
            <a:r>
              <a:rPr lang="en-US" sz="2800" dirty="0" smtClean="0"/>
              <a:t> </a:t>
            </a:r>
            <a:r>
              <a:rPr lang="en-US" sz="2800" dirty="0" err="1" smtClean="0"/>
              <a:t>salisilat</a:t>
            </a:r>
            <a:r>
              <a:rPr lang="en-US" sz="2800" dirty="0" smtClean="0"/>
              <a:t>, </a:t>
            </a:r>
            <a:r>
              <a:rPr lang="en-US" sz="2800" dirty="0" err="1" smtClean="0"/>
              <a:t>triakontan</a:t>
            </a:r>
            <a:r>
              <a:rPr lang="en-US" sz="2800" dirty="0" smtClean="0"/>
              <a:t>, </a:t>
            </a:r>
            <a:r>
              <a:rPr lang="en-US" sz="2800" dirty="0" err="1" smtClean="0"/>
              <a:t>aldehid</a:t>
            </a:r>
            <a:r>
              <a:rPr lang="en-US" sz="2800" dirty="0" smtClean="0"/>
              <a:t>, </a:t>
            </a:r>
            <a:r>
              <a:rPr lang="en-US" sz="2800" dirty="0" err="1" smtClean="0"/>
              <a:t>keton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ester </a:t>
            </a:r>
            <a:r>
              <a:rPr lang="en-US" sz="2800" dirty="0" err="1" smtClean="0"/>
              <a:t>lainnya</a:t>
            </a:r>
            <a:endParaRPr lang="en-US" sz="2800" dirty="0" smtClean="0"/>
          </a:p>
          <a:p>
            <a:pPr lvl="1"/>
            <a:r>
              <a:rPr lang="en-US" sz="2800" dirty="0" err="1" smtClean="0"/>
              <a:t>Isolasi</a:t>
            </a:r>
            <a:r>
              <a:rPr lang="en-US" sz="2800" dirty="0" smtClean="0"/>
              <a:t> Met. </a:t>
            </a:r>
            <a:r>
              <a:rPr lang="en-US" sz="2800" dirty="0" err="1" smtClean="0"/>
              <a:t>Salisilat</a:t>
            </a:r>
            <a:r>
              <a:rPr lang="en-US" sz="2800" dirty="0" smtClean="0"/>
              <a:t>:</a:t>
            </a:r>
          </a:p>
          <a:p>
            <a:pPr lvl="2"/>
            <a:r>
              <a:rPr lang="en-US" sz="2800" dirty="0" smtClean="0"/>
              <a:t>+KOH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garam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yg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mudah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dipisahkan</a:t>
            </a:r>
            <a:endParaRPr lang="en-US" sz="2800" dirty="0" smtClean="0"/>
          </a:p>
          <a:p>
            <a:pPr lvl="1"/>
            <a:r>
              <a:rPr lang="en-US" sz="2800" dirty="0" err="1" smtClean="0"/>
              <a:t>Kegunaan</a:t>
            </a:r>
            <a:r>
              <a:rPr lang="en-US" sz="2800" dirty="0" smtClean="0"/>
              <a:t>:</a:t>
            </a:r>
          </a:p>
          <a:p>
            <a:pPr lvl="2"/>
            <a:r>
              <a:rPr lang="en-US" sz="2800" dirty="0" smtClean="0"/>
              <a:t>Local irritant, antiseptic, anti </a:t>
            </a:r>
            <a:r>
              <a:rPr lang="en-US" sz="2800" dirty="0" err="1" smtClean="0"/>
              <a:t>rematik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51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terpen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dalamnya</a:t>
            </a:r>
            <a:r>
              <a:rPr lang="en-US" sz="2400" dirty="0" smtClean="0"/>
              <a:t>.</a:t>
            </a:r>
          </a:p>
          <a:p>
            <a:r>
              <a:rPr lang="en-US" sz="2400" b="1" dirty="0" err="1" smtClean="0"/>
              <a:t>Reaksi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Warna</a:t>
            </a:r>
            <a:endParaRPr lang="en-US" sz="2400" b="1" dirty="0" smtClean="0"/>
          </a:p>
          <a:p>
            <a:pPr lvl="1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Lar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kalium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permanganate</a:t>
            </a:r>
            <a:r>
              <a:rPr lang="en-US" sz="2200" dirty="0" smtClean="0"/>
              <a:t>,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sym typeface="Wingdings" panose="05000000000000000000" pitchFamily="2" charset="2"/>
              </a:rPr>
              <a:t>warna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menjadi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pucat</a:t>
            </a:r>
            <a:r>
              <a:rPr lang="en-US" sz="2200" dirty="0" smtClean="0">
                <a:sym typeface="Wingdings" panose="05000000000000000000" pitchFamily="2" charset="2"/>
              </a:rPr>
              <a:t>/</a:t>
            </a:r>
            <a:r>
              <a:rPr lang="en-US" sz="2200" dirty="0" err="1" smtClean="0">
                <a:sym typeface="Wingdings" panose="05000000000000000000" pitchFamily="2" charset="2"/>
              </a:rPr>
              <a:t>hilang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Lar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anisaldehid-asam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sulfat</a:t>
            </a:r>
            <a:r>
              <a:rPr lang="en-US" sz="2200" dirty="0" smtClean="0">
                <a:sym typeface="Wingdings" panose="05000000000000000000" pitchFamily="2" charset="2"/>
              </a:rPr>
              <a:t>. </a:t>
            </a:r>
            <a:r>
              <a:rPr lang="en-US" sz="2200" dirty="0" err="1" smtClean="0">
                <a:sym typeface="Wingdings" panose="05000000000000000000" pitchFamily="2" charset="2"/>
              </a:rPr>
              <a:t>Pada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sinar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tampak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n-US" sz="2200" dirty="0" err="1" smtClean="0">
                <a:sym typeface="Wingdings" panose="05000000000000000000" pitchFamily="2" charset="2"/>
              </a:rPr>
              <a:t>beberapa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komponen</a:t>
            </a:r>
            <a:r>
              <a:rPr lang="en-US" sz="2200" dirty="0" smtClean="0">
                <a:sym typeface="Wingdings" panose="05000000000000000000" pitchFamily="2" charset="2"/>
              </a:rPr>
              <a:t> MA </a:t>
            </a:r>
            <a:r>
              <a:rPr lang="en-US" sz="2200" dirty="0" err="1" smtClean="0">
                <a:sym typeface="Wingdings" panose="05000000000000000000" pitchFamily="2" charset="2"/>
              </a:rPr>
              <a:t>memberikan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warna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biru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n-US" sz="2200" dirty="0" err="1" smtClean="0">
                <a:sym typeface="Wingdings" panose="05000000000000000000" pitchFamily="2" charset="2"/>
              </a:rPr>
              <a:t>hijau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n-US" sz="2200" dirty="0" err="1" smtClean="0">
                <a:sym typeface="Wingdings" panose="05000000000000000000" pitchFamily="2" charset="2"/>
              </a:rPr>
              <a:t>merah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n-US" sz="2200" dirty="0" err="1" smtClean="0">
                <a:sym typeface="Wingdings" panose="05000000000000000000" pitchFamily="2" charset="2"/>
              </a:rPr>
              <a:t>dan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coklat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n-US" sz="2200" dirty="0" err="1" smtClean="0">
                <a:sym typeface="Wingdings" panose="05000000000000000000" pitchFamily="2" charset="2"/>
              </a:rPr>
              <a:t>beberapa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berfluoresensi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pada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sinar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uv</a:t>
            </a:r>
            <a:r>
              <a:rPr lang="en-US" sz="2200" dirty="0" smtClean="0">
                <a:sym typeface="Wingdings" panose="05000000000000000000" pitchFamily="2" charset="2"/>
              </a:rPr>
              <a:t> 366</a:t>
            </a:r>
          </a:p>
          <a:p>
            <a:pPr lvl="1"/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Larutan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vanillin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asam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sulfat</a:t>
            </a:r>
            <a:r>
              <a:rPr lang="en-US" sz="2200" dirty="0" smtClean="0"/>
              <a:t>, </a:t>
            </a:r>
            <a:r>
              <a:rPr lang="en-US" sz="2200" dirty="0" err="1" smtClean="0"/>
              <a:t>warna</a:t>
            </a:r>
            <a:r>
              <a:rPr lang="en-US" sz="2200" dirty="0" smtClean="0"/>
              <a:t> </a:t>
            </a:r>
            <a:r>
              <a:rPr lang="en-US" sz="2200" dirty="0" err="1" smtClean="0"/>
              <a:t>sama</a:t>
            </a:r>
            <a:r>
              <a:rPr lang="en-US" sz="2200" dirty="0" smtClean="0"/>
              <a:t> </a:t>
            </a:r>
            <a:r>
              <a:rPr lang="en-US" sz="2200" dirty="0" err="1" smtClean="0"/>
              <a:t>spt</a:t>
            </a:r>
            <a:r>
              <a:rPr lang="en-US" sz="2200" dirty="0" smtClean="0"/>
              <a:t> </a:t>
            </a:r>
            <a:r>
              <a:rPr lang="en-US" sz="2200" dirty="0" err="1" smtClean="0"/>
              <a:t>pd</a:t>
            </a:r>
            <a:r>
              <a:rPr lang="en-US" sz="2200" dirty="0" smtClean="0"/>
              <a:t> lar. </a:t>
            </a:r>
            <a:r>
              <a:rPr lang="en-US" sz="2200" dirty="0" err="1" smtClean="0"/>
              <a:t>Anisaldehid</a:t>
            </a:r>
            <a:r>
              <a:rPr lang="en-US" sz="2200" dirty="0" smtClean="0"/>
              <a:t> </a:t>
            </a:r>
            <a:r>
              <a:rPr lang="en-US" sz="2200" dirty="0" err="1" smtClean="0"/>
              <a:t>asam</a:t>
            </a:r>
            <a:r>
              <a:rPr lang="en-US" sz="2200" dirty="0" smtClean="0"/>
              <a:t> </a:t>
            </a:r>
            <a:r>
              <a:rPr lang="en-US" sz="2200" dirty="0" err="1" smtClean="0"/>
              <a:t>sulfat</a:t>
            </a:r>
            <a:endParaRPr lang="en-US" sz="2200" dirty="0" smtClean="0"/>
          </a:p>
          <a:p>
            <a:pPr lvl="1"/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Larutan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asam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fosfomolibdat</a:t>
            </a:r>
            <a:r>
              <a:rPr lang="en-US" sz="2200" dirty="0" smtClean="0"/>
              <a:t>, </a:t>
            </a:r>
            <a:r>
              <a:rPr lang="en-US" sz="2200" dirty="0" err="1" smtClean="0"/>
              <a:t>timbul</a:t>
            </a:r>
            <a:r>
              <a:rPr lang="en-US" sz="2200" dirty="0" smtClean="0"/>
              <a:t> </a:t>
            </a:r>
            <a:r>
              <a:rPr lang="en-US" sz="2200" dirty="0" err="1" smtClean="0"/>
              <a:t>warna</a:t>
            </a:r>
            <a:r>
              <a:rPr lang="en-US" sz="2200" dirty="0" smtClean="0"/>
              <a:t> </a:t>
            </a:r>
            <a:r>
              <a:rPr lang="en-US" sz="2200" dirty="0" err="1" smtClean="0"/>
              <a:t>biru</a:t>
            </a:r>
            <a:r>
              <a:rPr lang="en-US" sz="2200" dirty="0" smtClean="0"/>
              <a:t> </a:t>
            </a:r>
            <a:r>
              <a:rPr lang="en-US" sz="2200" dirty="0" err="1" smtClean="0"/>
              <a:t>pd</a:t>
            </a:r>
            <a:r>
              <a:rPr lang="en-US" sz="2200" dirty="0" smtClean="0"/>
              <a:t> </a:t>
            </a:r>
            <a:r>
              <a:rPr lang="en-US" sz="2200" dirty="0" err="1" smtClean="0"/>
              <a:t>latar</a:t>
            </a:r>
            <a:r>
              <a:rPr lang="en-US" sz="2200" dirty="0" smtClean="0"/>
              <a:t> </a:t>
            </a:r>
            <a:r>
              <a:rPr lang="en-US" sz="2200" dirty="0" err="1" smtClean="0"/>
              <a:t>belakang</a:t>
            </a:r>
            <a:r>
              <a:rPr lang="en-US" sz="2200" dirty="0" smtClean="0"/>
              <a:t> </a:t>
            </a:r>
            <a:r>
              <a:rPr lang="en-US" sz="2200" dirty="0" err="1" smtClean="0"/>
              <a:t>kuning</a:t>
            </a:r>
            <a:r>
              <a:rPr lang="en-US" sz="2200" dirty="0" smtClean="0"/>
              <a:t> </a:t>
            </a:r>
            <a:r>
              <a:rPr lang="en-US" sz="2200" dirty="0" err="1" smtClean="0"/>
              <a:t>pd</a:t>
            </a:r>
            <a:r>
              <a:rPr lang="en-US" sz="2200" dirty="0" smtClean="0"/>
              <a:t> </a:t>
            </a:r>
            <a:r>
              <a:rPr lang="en-US" sz="2200" dirty="0" err="1" smtClean="0"/>
              <a:t>sinar</a:t>
            </a:r>
            <a:r>
              <a:rPr lang="en-US" sz="2200" dirty="0" smtClean="0"/>
              <a:t> </a:t>
            </a:r>
            <a:r>
              <a:rPr lang="en-US" sz="2200" dirty="0" err="1" smtClean="0"/>
              <a:t>tampak</a:t>
            </a:r>
            <a:r>
              <a:rPr lang="en-US" sz="2200" dirty="0" smtClean="0"/>
              <a:t>. </a:t>
            </a:r>
          </a:p>
          <a:p>
            <a:pPr lvl="1"/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Larutan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asam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asetat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anhidrida</a:t>
            </a:r>
            <a:r>
              <a:rPr lang="en-US" sz="2200" dirty="0" smtClean="0"/>
              <a:t>, </a:t>
            </a:r>
            <a:r>
              <a:rPr lang="en-US" sz="2200" dirty="0" err="1" smtClean="0"/>
              <a:t>kemudian</a:t>
            </a:r>
            <a:r>
              <a:rPr lang="en-US" sz="2200" dirty="0" smtClean="0"/>
              <a:t> dg </a:t>
            </a:r>
            <a:r>
              <a:rPr lang="en-US" sz="2200" dirty="0" err="1" smtClean="0"/>
              <a:t>hati-hati</a:t>
            </a:r>
            <a:r>
              <a:rPr lang="en-US" sz="2200" dirty="0" smtClean="0"/>
              <a:t> </a:t>
            </a:r>
            <a:r>
              <a:rPr lang="en-US" sz="2200" dirty="0" err="1" smtClean="0"/>
              <a:t>ditambhkan</a:t>
            </a:r>
            <a:r>
              <a:rPr lang="en-US" sz="2200" dirty="0" smtClean="0"/>
              <a:t> 1 ml </a:t>
            </a:r>
            <a:r>
              <a:rPr lang="en-US" sz="2200" dirty="0" err="1" smtClean="0"/>
              <a:t>asam</a:t>
            </a:r>
            <a:r>
              <a:rPr lang="en-US" sz="2200" dirty="0" smtClean="0"/>
              <a:t> </a:t>
            </a:r>
            <a:r>
              <a:rPr lang="en-US" sz="2200" dirty="0" err="1" smtClean="0"/>
              <a:t>sulfat</a:t>
            </a:r>
            <a:r>
              <a:rPr lang="en-US" sz="2200" dirty="0" smtClean="0"/>
              <a:t> </a:t>
            </a:r>
            <a:r>
              <a:rPr lang="en-US" sz="2200" dirty="0" err="1" smtClean="0"/>
              <a:t>pekat</a:t>
            </a:r>
            <a:r>
              <a:rPr lang="en-US" sz="2200" dirty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sym typeface="Wingdings" panose="05000000000000000000" pitchFamily="2" charset="2"/>
              </a:rPr>
              <a:t>warna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hijau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biru</a:t>
            </a:r>
            <a:r>
              <a:rPr lang="en-US" sz="2200" dirty="0" smtClean="0">
                <a:sym typeface="Wingdings" panose="05000000000000000000" pitchFamily="2" charset="2"/>
              </a:rPr>
              <a:t>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975010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Kromatografi</a:t>
            </a:r>
            <a:r>
              <a:rPr lang="en-US" sz="2800" b="1" dirty="0" smtClean="0">
                <a:solidFill>
                  <a:srgbClr val="00B050"/>
                </a:solidFill>
              </a:rPr>
              <a:t> Lapis Tipis</a:t>
            </a:r>
          </a:p>
          <a:p>
            <a:pPr lvl="1"/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diam</a:t>
            </a:r>
            <a:r>
              <a:rPr lang="en-US" sz="2000" dirty="0" smtClean="0"/>
              <a:t> : </a:t>
            </a:r>
            <a:r>
              <a:rPr lang="en-US" sz="2000" dirty="0" err="1" smtClean="0"/>
              <a:t>Silika</a:t>
            </a:r>
            <a:r>
              <a:rPr lang="en-US" sz="2000" dirty="0" smtClean="0"/>
              <a:t> Gel 60 F254</a:t>
            </a:r>
          </a:p>
          <a:p>
            <a:pPr lvl="1"/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gerak</a:t>
            </a:r>
            <a:r>
              <a:rPr lang="en-US" sz="2000" dirty="0" smtClean="0"/>
              <a:t> : benzene, </a:t>
            </a:r>
            <a:r>
              <a:rPr lang="en-US" sz="2000" dirty="0" err="1" smtClean="0"/>
              <a:t>kloroform</a:t>
            </a:r>
            <a:r>
              <a:rPr lang="en-US" sz="2000" dirty="0" smtClean="0"/>
              <a:t>, </a:t>
            </a:r>
            <a:r>
              <a:rPr lang="en-US" sz="2000" dirty="0" err="1" smtClean="0"/>
              <a:t>etil</a:t>
            </a:r>
            <a:r>
              <a:rPr lang="en-US" sz="2000" dirty="0" smtClean="0"/>
              <a:t> </a:t>
            </a:r>
            <a:r>
              <a:rPr lang="en-US" sz="2000" dirty="0" err="1" smtClean="0"/>
              <a:t>asetat</a:t>
            </a:r>
            <a:r>
              <a:rPr lang="en-US" sz="2000" dirty="0" smtClean="0"/>
              <a:t> dg </a:t>
            </a:r>
            <a:r>
              <a:rPr lang="en-US" sz="2000" dirty="0" err="1" smtClean="0"/>
              <a:t>perbandingn</a:t>
            </a:r>
            <a:r>
              <a:rPr lang="en-US" sz="2000" dirty="0" smtClean="0"/>
              <a:t> </a:t>
            </a:r>
            <a:r>
              <a:rPr lang="en-US" sz="2000" dirty="0" err="1" smtClean="0"/>
              <a:t>ttt</a:t>
            </a:r>
            <a:r>
              <a:rPr lang="en-US" sz="2000" dirty="0" smtClean="0"/>
              <a:t>. </a:t>
            </a:r>
            <a:r>
              <a:rPr lang="en-US" sz="2000" dirty="0" err="1" smtClean="0"/>
              <a:t>Misal</a:t>
            </a:r>
            <a:r>
              <a:rPr lang="en-US" sz="2000" dirty="0" smtClean="0"/>
              <a:t>, </a:t>
            </a:r>
            <a:r>
              <a:rPr lang="en-US" sz="2000" dirty="0" err="1" smtClean="0"/>
              <a:t>Benzena</a:t>
            </a:r>
            <a:r>
              <a:rPr lang="en-US" sz="2000" dirty="0" smtClean="0"/>
              <a:t> – </a:t>
            </a:r>
            <a:r>
              <a:rPr lang="en-US" sz="2000" dirty="0" err="1" smtClean="0"/>
              <a:t>kloroform</a:t>
            </a:r>
            <a:r>
              <a:rPr lang="en-US" sz="2000" dirty="0" smtClean="0"/>
              <a:t> (1 : 1), benzene-</a:t>
            </a:r>
            <a:r>
              <a:rPr lang="en-US" sz="2000" dirty="0" err="1" smtClean="0"/>
              <a:t>etil</a:t>
            </a:r>
            <a:r>
              <a:rPr lang="en-US" sz="2000" dirty="0" smtClean="0"/>
              <a:t> </a:t>
            </a:r>
            <a:r>
              <a:rPr lang="en-US" sz="2000" dirty="0" err="1" smtClean="0"/>
              <a:t>asetat</a:t>
            </a:r>
            <a:r>
              <a:rPr lang="en-US" sz="2000" dirty="0" smtClean="0"/>
              <a:t> (19:1)</a:t>
            </a:r>
          </a:p>
          <a:p>
            <a:pPr lvl="1"/>
            <a:r>
              <a:rPr lang="en-US" sz="2000" dirty="0" err="1" smtClean="0"/>
              <a:t>Penampak</a:t>
            </a:r>
            <a:r>
              <a:rPr lang="en-US" sz="2000" dirty="0" smtClean="0"/>
              <a:t> </a:t>
            </a:r>
            <a:r>
              <a:rPr lang="en-US" sz="2000" dirty="0" err="1" smtClean="0"/>
              <a:t>bercak</a:t>
            </a:r>
            <a:r>
              <a:rPr lang="en-US" sz="2000" dirty="0" smtClean="0"/>
              <a:t> : </a:t>
            </a:r>
            <a:r>
              <a:rPr lang="en-US" sz="2000" dirty="0" err="1" smtClean="0"/>
              <a:t>anisaldehid</a:t>
            </a:r>
            <a:r>
              <a:rPr lang="en-US" sz="2000" dirty="0" smtClean="0"/>
              <a:t> </a:t>
            </a:r>
            <a:r>
              <a:rPr lang="en-US" sz="2000" dirty="0" err="1" smtClean="0"/>
              <a:t>asam</a:t>
            </a:r>
            <a:r>
              <a:rPr lang="en-US" sz="2000" dirty="0" smtClean="0"/>
              <a:t> </a:t>
            </a:r>
            <a:r>
              <a:rPr lang="en-US" sz="2000" dirty="0" err="1" smtClean="0"/>
              <a:t>sulfat</a:t>
            </a:r>
            <a:r>
              <a:rPr lang="en-US" sz="2000" dirty="0" smtClean="0"/>
              <a:t>, lar </a:t>
            </a:r>
            <a:r>
              <a:rPr lang="en-US" sz="2000" dirty="0" err="1" smtClean="0"/>
              <a:t>kalium</a:t>
            </a:r>
            <a:r>
              <a:rPr lang="en-US" sz="2000" dirty="0" smtClean="0"/>
              <a:t> permanganate, lar. </a:t>
            </a:r>
            <a:r>
              <a:rPr lang="en-US" sz="2000" dirty="0" err="1" smtClean="0"/>
              <a:t>Asam</a:t>
            </a:r>
            <a:r>
              <a:rPr lang="en-US" sz="2000" dirty="0" smtClean="0"/>
              <a:t> </a:t>
            </a:r>
            <a:r>
              <a:rPr lang="en-US" sz="2000" dirty="0" err="1" smtClean="0"/>
              <a:t>asetat</a:t>
            </a:r>
            <a:r>
              <a:rPr lang="en-US" sz="2000" dirty="0" smtClean="0"/>
              <a:t> </a:t>
            </a:r>
            <a:r>
              <a:rPr lang="en-US" sz="2000" dirty="0" err="1" smtClean="0"/>
              <a:t>anhidrat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err="1" smtClean="0"/>
              <a:t>Pengamatan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pd</a:t>
            </a:r>
            <a:r>
              <a:rPr lang="en-US" sz="2000" dirty="0" smtClean="0"/>
              <a:t> </a:t>
            </a:r>
            <a:r>
              <a:rPr lang="en-US" sz="2000" dirty="0" err="1" smtClean="0"/>
              <a:t>sinar</a:t>
            </a:r>
            <a:r>
              <a:rPr lang="en-US" sz="2000" dirty="0" smtClean="0"/>
              <a:t> </a:t>
            </a:r>
            <a:r>
              <a:rPr lang="en-US" sz="2000" dirty="0" err="1" smtClean="0"/>
              <a:t>tampak</a:t>
            </a:r>
            <a:r>
              <a:rPr lang="en-US" sz="2000" dirty="0" smtClean="0"/>
              <a:t>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lempeng</a:t>
            </a:r>
            <a:r>
              <a:rPr lang="en-US" sz="2000" dirty="0" smtClean="0"/>
              <a:t> </a:t>
            </a:r>
            <a:r>
              <a:rPr lang="en-US" sz="2000" dirty="0" err="1" smtClean="0"/>
              <a:t>dipanaskan</a:t>
            </a:r>
            <a:r>
              <a:rPr lang="en-US" sz="2000" dirty="0" smtClean="0"/>
              <a:t>. </a:t>
            </a:r>
          </a:p>
          <a:p>
            <a:pPr marL="128270" lvl="1" indent="0">
              <a:buNone/>
            </a:pPr>
            <a:endParaRPr lang="en-US" dirty="0"/>
          </a:p>
          <a:p>
            <a:pPr marL="128270" lvl="1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KGC</a:t>
            </a:r>
          </a:p>
          <a:p>
            <a:pPr marL="128270" lvl="1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Fase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diam</a:t>
            </a:r>
            <a:r>
              <a:rPr lang="en-US" sz="2000" dirty="0" smtClean="0">
                <a:sym typeface="Wingdings" panose="05000000000000000000" pitchFamily="2" charset="2"/>
              </a:rPr>
              <a:t> dg </a:t>
            </a:r>
            <a:r>
              <a:rPr lang="en-US" sz="2000" dirty="0" err="1" smtClean="0">
                <a:sym typeface="Wingdings" panose="05000000000000000000" pitchFamily="2" charset="2"/>
              </a:rPr>
              <a:t>kolom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yg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bersifat</a:t>
            </a:r>
            <a:r>
              <a:rPr lang="en-US" sz="2000" dirty="0" smtClean="0">
                <a:sym typeface="Wingdings" panose="05000000000000000000" pitchFamily="2" charset="2"/>
              </a:rPr>
              <a:t> nonpolar (ex: silicon SE30)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7142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Penetapan</a:t>
            </a:r>
            <a:r>
              <a:rPr lang="en-US" dirty="0" smtClean="0"/>
              <a:t> Kadar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005215"/>
              </p:ext>
            </p:extLst>
          </p:nvPr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370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t="2962" r="51850" b="12603"/>
          <a:stretch/>
        </p:blipFill>
        <p:spPr bwMode="auto">
          <a:xfrm>
            <a:off x="1038226" y="0"/>
            <a:ext cx="9734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009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Caryophylli</a:t>
            </a:r>
            <a:r>
              <a:rPr lang="en-US" dirty="0" smtClean="0"/>
              <a:t> </a:t>
            </a:r>
            <a:r>
              <a:rPr lang="en-US" dirty="0" err="1" smtClean="0"/>
              <a:t>Flos</a:t>
            </a:r>
            <a:r>
              <a:rPr lang="en-US" dirty="0" smtClean="0"/>
              <a:t> (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Cengkeh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Kandungan</a:t>
            </a:r>
            <a:r>
              <a:rPr lang="en-US" sz="2800" b="1" dirty="0" smtClean="0">
                <a:solidFill>
                  <a:srgbClr val="0070C0"/>
                </a:solidFill>
              </a:rPr>
              <a:t> Kimia</a:t>
            </a:r>
          </a:p>
          <a:p>
            <a:pPr lvl="1"/>
            <a:r>
              <a:rPr lang="en-US" sz="2200" dirty="0" err="1" smtClean="0"/>
              <a:t>Minyak</a:t>
            </a:r>
            <a:r>
              <a:rPr lang="en-US" sz="2200" dirty="0" smtClean="0"/>
              <a:t> </a:t>
            </a:r>
            <a:r>
              <a:rPr lang="en-US" sz="2200" dirty="0" err="1" smtClean="0"/>
              <a:t>atsiri</a:t>
            </a:r>
            <a:r>
              <a:rPr lang="en-US" sz="2200" dirty="0" smtClean="0"/>
              <a:t> 14-20%, dg </a:t>
            </a:r>
            <a:r>
              <a:rPr lang="en-US" sz="2200" dirty="0" err="1" smtClean="0"/>
              <a:t>komponen</a:t>
            </a:r>
            <a:r>
              <a:rPr lang="en-US" sz="2200" dirty="0" smtClean="0"/>
              <a:t> eugenol (60-95%), eugenol </a:t>
            </a:r>
            <a:r>
              <a:rPr lang="en-US" sz="2200" dirty="0" err="1" smtClean="0"/>
              <a:t>asetat</a:t>
            </a:r>
            <a:r>
              <a:rPr lang="en-US" sz="2200" dirty="0" smtClean="0"/>
              <a:t> (2-27%), </a:t>
            </a:r>
            <a:r>
              <a:rPr lang="en-US" sz="2200" dirty="0" err="1" smtClean="0"/>
              <a:t>kariofilen</a:t>
            </a:r>
            <a:r>
              <a:rPr lang="en-US" sz="2200" dirty="0" smtClean="0"/>
              <a:t>, </a:t>
            </a:r>
            <a:r>
              <a:rPr lang="en-US" sz="2200" dirty="0" err="1" smtClean="0"/>
              <a:t>asam</a:t>
            </a:r>
            <a:r>
              <a:rPr lang="en-US" sz="2200" dirty="0" smtClean="0"/>
              <a:t> </a:t>
            </a:r>
            <a:r>
              <a:rPr lang="en-US" sz="2200" dirty="0" err="1" smtClean="0"/>
              <a:t>galotanat</a:t>
            </a:r>
            <a:r>
              <a:rPr lang="en-US" sz="2200" dirty="0" smtClean="0"/>
              <a:t>, </a:t>
            </a:r>
            <a:r>
              <a:rPr lang="en-US" sz="2200" dirty="0" err="1" smtClean="0"/>
              <a:t>asam</a:t>
            </a:r>
            <a:r>
              <a:rPr lang="en-US" sz="2200" dirty="0" smtClean="0"/>
              <a:t> </a:t>
            </a:r>
            <a:r>
              <a:rPr lang="en-US" sz="2200" dirty="0" err="1" smtClean="0"/>
              <a:t>oleanolat</a:t>
            </a:r>
            <a:r>
              <a:rPr lang="en-US" sz="2200" dirty="0" smtClean="0"/>
              <a:t>, </a:t>
            </a:r>
            <a:r>
              <a:rPr lang="en-US" sz="2200" dirty="0" err="1" smtClean="0"/>
              <a:t>eugenin</a:t>
            </a:r>
            <a:r>
              <a:rPr lang="en-US" sz="2200" dirty="0" smtClean="0"/>
              <a:t>.</a:t>
            </a:r>
            <a:r>
              <a:rPr lang="en-US" sz="2400" dirty="0" smtClean="0"/>
              <a:t> </a:t>
            </a: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Identifikasi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200" dirty="0" err="1" smtClean="0"/>
              <a:t>Serbuk</a:t>
            </a:r>
            <a:r>
              <a:rPr lang="en-US" sz="2200" dirty="0" smtClean="0"/>
              <a:t> </a:t>
            </a:r>
            <a:r>
              <a:rPr lang="en-US" sz="2200" dirty="0" err="1" smtClean="0"/>
              <a:t>simplisia</a:t>
            </a:r>
            <a:r>
              <a:rPr lang="en-US" sz="2200" dirty="0" smtClean="0"/>
              <a:t> (5g) </a:t>
            </a:r>
            <a:r>
              <a:rPr lang="en-US" sz="2200" dirty="0" err="1" smtClean="0"/>
              <a:t>disari</a:t>
            </a:r>
            <a:r>
              <a:rPr lang="en-US" sz="2200" dirty="0" smtClean="0"/>
              <a:t> dg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pelarut</a:t>
            </a:r>
            <a:r>
              <a:rPr lang="en-US" sz="2200" dirty="0" smtClean="0"/>
              <a:t> </a:t>
            </a:r>
            <a:r>
              <a:rPr lang="en-US" sz="2200" dirty="0" err="1" smtClean="0"/>
              <a:t>heksana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petroleum </a:t>
            </a:r>
            <a:r>
              <a:rPr lang="en-US" sz="2200" dirty="0" err="1" smtClean="0"/>
              <a:t>eter</a:t>
            </a:r>
            <a:r>
              <a:rPr lang="en-US" sz="2200" dirty="0" smtClean="0"/>
              <a:t> (30 ml) </a:t>
            </a:r>
            <a:r>
              <a:rPr lang="en-US" sz="2200" dirty="0" err="1" smtClean="0"/>
              <a:t>diatas</a:t>
            </a:r>
            <a:r>
              <a:rPr lang="en-US" sz="2200" dirty="0" smtClean="0"/>
              <a:t> </a:t>
            </a:r>
            <a:r>
              <a:rPr lang="en-US" sz="2200" dirty="0" err="1" smtClean="0"/>
              <a:t>penangas</a:t>
            </a:r>
            <a:r>
              <a:rPr lang="en-US" sz="2200" dirty="0" smtClean="0"/>
              <a:t> air </a:t>
            </a:r>
            <a:r>
              <a:rPr lang="en-US" sz="2200" dirty="0" err="1" smtClean="0"/>
              <a:t>selama</a:t>
            </a:r>
            <a:r>
              <a:rPr lang="en-US" sz="2200" dirty="0" smtClean="0"/>
              <a:t> 20-30 </a:t>
            </a:r>
            <a:r>
              <a:rPr lang="en-US" sz="2200" dirty="0" err="1" smtClean="0"/>
              <a:t>menit</a:t>
            </a:r>
            <a:r>
              <a:rPr lang="en-US" sz="2200" dirty="0" smtClean="0"/>
              <a:t>, </a:t>
            </a:r>
            <a:r>
              <a:rPr lang="en-US" sz="2200" dirty="0" err="1" smtClean="0"/>
              <a:t>lalu</a:t>
            </a:r>
            <a:r>
              <a:rPr lang="en-US" sz="2200" dirty="0" smtClean="0"/>
              <a:t> </a:t>
            </a:r>
            <a:r>
              <a:rPr lang="en-US" sz="2200" dirty="0" err="1" smtClean="0"/>
              <a:t>disaring</a:t>
            </a:r>
            <a:r>
              <a:rPr lang="en-US" sz="2200" dirty="0" smtClean="0"/>
              <a:t>. </a:t>
            </a:r>
          </a:p>
          <a:p>
            <a:pPr lvl="1"/>
            <a:r>
              <a:rPr lang="en-US" sz="2200" dirty="0" err="1" smtClean="0"/>
              <a:t>Filtrat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diperoleh</a:t>
            </a:r>
            <a:r>
              <a:rPr lang="en-US" sz="2200" dirty="0" smtClean="0"/>
              <a:t> </a:t>
            </a:r>
            <a:r>
              <a:rPr lang="en-US" sz="2200" dirty="0" err="1" smtClean="0"/>
              <a:t>diuapkan</a:t>
            </a:r>
            <a:r>
              <a:rPr lang="en-US" sz="2200" dirty="0" smtClean="0"/>
              <a:t> </a:t>
            </a:r>
            <a:r>
              <a:rPr lang="en-US" sz="2200" dirty="0" err="1" smtClean="0"/>
              <a:t>diatas</a:t>
            </a:r>
            <a:r>
              <a:rPr lang="en-US" sz="2200" dirty="0" smtClean="0"/>
              <a:t> </a:t>
            </a:r>
            <a:r>
              <a:rPr lang="en-US" sz="2200" dirty="0" err="1" smtClean="0"/>
              <a:t>penangas</a:t>
            </a:r>
            <a:r>
              <a:rPr lang="en-US" sz="2200" dirty="0" smtClean="0"/>
              <a:t> air </a:t>
            </a:r>
            <a:r>
              <a:rPr lang="en-US" sz="2200" dirty="0" err="1" smtClean="0"/>
              <a:t>hingga</a:t>
            </a:r>
            <a:r>
              <a:rPr lang="en-US" sz="2200" dirty="0" smtClean="0"/>
              <a:t> </a:t>
            </a:r>
            <a:r>
              <a:rPr lang="en-US" sz="2200" dirty="0" err="1" smtClean="0"/>
              <a:t>didapat</a:t>
            </a:r>
            <a:r>
              <a:rPr lang="en-US" sz="2200" dirty="0" smtClean="0"/>
              <a:t> </a:t>
            </a:r>
            <a:r>
              <a:rPr lang="en-US" sz="2200" dirty="0" err="1" smtClean="0"/>
              <a:t>ekstrak</a:t>
            </a:r>
            <a:r>
              <a:rPr lang="en-US" sz="2200" dirty="0" smtClean="0"/>
              <a:t> </a:t>
            </a:r>
            <a:r>
              <a:rPr lang="en-US" sz="2200" dirty="0" err="1" smtClean="0"/>
              <a:t>kental</a:t>
            </a:r>
            <a:r>
              <a:rPr lang="en-US" sz="2200" dirty="0" smtClean="0"/>
              <a:t> </a:t>
            </a:r>
            <a:r>
              <a:rPr lang="en-US" sz="2200" dirty="0" err="1" smtClean="0"/>
              <a:t>utk</a:t>
            </a:r>
            <a:r>
              <a:rPr lang="en-US" sz="2200" dirty="0" smtClean="0"/>
              <a:t> </a:t>
            </a:r>
            <a:r>
              <a:rPr lang="en-US" sz="2200" dirty="0" err="1" smtClean="0"/>
              <a:t>identifikasi</a:t>
            </a:r>
            <a:r>
              <a:rPr lang="en-US" sz="2200" dirty="0" smtClean="0"/>
              <a:t>. </a:t>
            </a:r>
          </a:p>
          <a:p>
            <a:pPr lvl="1"/>
            <a:r>
              <a:rPr lang="en-US" sz="2200" dirty="0" err="1" smtClean="0"/>
              <a:t>Setiap</a:t>
            </a:r>
            <a:r>
              <a:rPr lang="en-US" sz="2200" dirty="0" smtClean="0"/>
              <a:t> 1 ml </a:t>
            </a:r>
            <a:r>
              <a:rPr lang="en-US" sz="2200" dirty="0" err="1" smtClean="0"/>
              <a:t>larutan</a:t>
            </a:r>
            <a:r>
              <a:rPr lang="en-US" sz="2200" dirty="0" smtClean="0"/>
              <a:t> </a:t>
            </a:r>
            <a:r>
              <a:rPr lang="en-US" sz="2200" dirty="0" err="1" smtClean="0"/>
              <a:t>percobaan</a:t>
            </a:r>
            <a:r>
              <a:rPr lang="en-US" sz="2200" dirty="0" smtClean="0"/>
              <a:t> </a:t>
            </a:r>
            <a:r>
              <a:rPr lang="en-US" sz="2200" dirty="0" err="1" smtClean="0"/>
              <a:t>ditmbahkan</a:t>
            </a:r>
            <a:r>
              <a:rPr lang="en-US" sz="2200" dirty="0" smtClean="0"/>
              <a:t> lar. </a:t>
            </a:r>
            <a:r>
              <a:rPr lang="en-US" sz="2200" dirty="0" err="1" smtClean="0"/>
              <a:t>Kalium</a:t>
            </a:r>
            <a:r>
              <a:rPr lang="en-US" sz="2200" dirty="0" smtClean="0"/>
              <a:t> permanganate, vanillin </a:t>
            </a:r>
            <a:r>
              <a:rPr lang="en-US" sz="2200" dirty="0" err="1" smtClean="0"/>
              <a:t>asam</a:t>
            </a:r>
            <a:r>
              <a:rPr lang="en-US" sz="2200" dirty="0" smtClean="0"/>
              <a:t> </a:t>
            </a:r>
            <a:r>
              <a:rPr lang="en-US" sz="2200" dirty="0" err="1" smtClean="0"/>
              <a:t>sulfat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anisaldehid</a:t>
            </a:r>
            <a:r>
              <a:rPr lang="en-US" sz="2200" dirty="0" smtClean="0"/>
              <a:t> </a:t>
            </a:r>
            <a:r>
              <a:rPr lang="en-US" sz="2200" dirty="0" err="1" smtClean="0"/>
              <a:t>asam</a:t>
            </a:r>
            <a:r>
              <a:rPr lang="en-US" sz="2200" dirty="0" smtClean="0"/>
              <a:t> </a:t>
            </a:r>
            <a:r>
              <a:rPr lang="en-US" sz="2200" dirty="0" err="1" smtClean="0"/>
              <a:t>sulfat</a:t>
            </a:r>
            <a:r>
              <a:rPr lang="en-US" sz="2200" dirty="0" smtClean="0"/>
              <a:t>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1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Uji</a:t>
            </a:r>
            <a:r>
              <a:rPr lang="en-US" sz="2800" b="1" dirty="0" smtClean="0">
                <a:solidFill>
                  <a:srgbClr val="0070C0"/>
                </a:solidFill>
              </a:rPr>
              <a:t> KLT</a:t>
            </a:r>
          </a:p>
          <a:p>
            <a:pPr lvl="1"/>
            <a:r>
              <a:rPr lang="en-US" sz="2400" dirty="0" err="1" smtClean="0"/>
              <a:t>Serbuk</a:t>
            </a:r>
            <a:r>
              <a:rPr lang="en-US" sz="2400" dirty="0" smtClean="0"/>
              <a:t> </a:t>
            </a:r>
            <a:r>
              <a:rPr lang="en-US" sz="2400" dirty="0" err="1" smtClean="0"/>
              <a:t>simplisia</a:t>
            </a:r>
            <a:r>
              <a:rPr lang="en-US" sz="2400" dirty="0" smtClean="0"/>
              <a:t> 1g </a:t>
            </a:r>
            <a:r>
              <a:rPr lang="en-US" sz="2400" dirty="0" err="1" smtClean="0"/>
              <a:t>dikocok</a:t>
            </a:r>
            <a:r>
              <a:rPr lang="en-US" sz="2400" dirty="0" smtClean="0"/>
              <a:t> dg 10 ml </a:t>
            </a:r>
            <a:r>
              <a:rPr lang="en-US" sz="2400" dirty="0" err="1" smtClean="0"/>
              <a:t>metanol</a:t>
            </a:r>
            <a:r>
              <a:rPr lang="en-US" sz="2400" dirty="0" smtClean="0"/>
              <a:t> </a:t>
            </a:r>
            <a:r>
              <a:rPr lang="en-US" sz="2400" dirty="0" err="1" smtClean="0"/>
              <a:t>slm</a:t>
            </a:r>
            <a:r>
              <a:rPr lang="en-US" sz="2400" dirty="0" smtClean="0"/>
              <a:t> 30 </a:t>
            </a:r>
            <a:r>
              <a:rPr lang="en-US" sz="2400" dirty="0" err="1" smtClean="0"/>
              <a:t>menit</a:t>
            </a:r>
            <a:r>
              <a:rPr lang="en-US" sz="2400" dirty="0" smtClean="0"/>
              <a:t>, </a:t>
            </a:r>
            <a:r>
              <a:rPr lang="en-US" sz="2400" dirty="0" err="1" smtClean="0"/>
              <a:t>disaring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filtrate </a:t>
            </a:r>
            <a:r>
              <a:rPr lang="en-US" sz="2400" dirty="0" err="1" smtClean="0"/>
              <a:t>diuapkan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err="1" smtClean="0"/>
              <a:t>Residu</a:t>
            </a:r>
            <a:r>
              <a:rPr lang="en-US" sz="2400" dirty="0" smtClean="0"/>
              <a:t> </a:t>
            </a:r>
            <a:r>
              <a:rPr lang="en-US" sz="2400" dirty="0" err="1"/>
              <a:t>d</a:t>
            </a:r>
            <a:r>
              <a:rPr lang="en-US" sz="2400" dirty="0" err="1" smtClean="0"/>
              <a:t>ilarutkan</a:t>
            </a:r>
            <a:r>
              <a:rPr lang="en-US" sz="2400" dirty="0" smtClean="0"/>
              <a:t> </a:t>
            </a:r>
            <a:r>
              <a:rPr lang="en-US" sz="2400" dirty="0" err="1" smtClean="0"/>
              <a:t>dlm</a:t>
            </a:r>
            <a:r>
              <a:rPr lang="en-US" sz="2400" dirty="0" smtClean="0"/>
              <a:t> 2 ml </a:t>
            </a:r>
            <a:r>
              <a:rPr lang="en-US" sz="2400" dirty="0" err="1" smtClean="0"/>
              <a:t>metanol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sbg</a:t>
            </a:r>
            <a:r>
              <a:rPr lang="en-US" sz="2400" dirty="0" smtClean="0"/>
              <a:t> lar </a:t>
            </a:r>
            <a:r>
              <a:rPr lang="en-US" sz="2400" dirty="0" err="1" smtClean="0"/>
              <a:t>uji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:</a:t>
            </a:r>
          </a:p>
          <a:p>
            <a:pPr lvl="2"/>
            <a:r>
              <a:rPr lang="en-US" sz="2200" dirty="0" err="1" smtClean="0"/>
              <a:t>Fase</a:t>
            </a:r>
            <a:r>
              <a:rPr lang="en-US" sz="2200" dirty="0" smtClean="0"/>
              <a:t> </a:t>
            </a:r>
            <a:r>
              <a:rPr lang="en-US" sz="2200" dirty="0" err="1" smtClean="0"/>
              <a:t>diam</a:t>
            </a:r>
            <a:r>
              <a:rPr lang="en-US" sz="2200" dirty="0" smtClean="0"/>
              <a:t> : </a:t>
            </a:r>
            <a:r>
              <a:rPr lang="en-US" sz="2200" dirty="0" err="1" smtClean="0"/>
              <a:t>lempeng</a:t>
            </a:r>
            <a:r>
              <a:rPr lang="en-US" sz="2200" dirty="0" smtClean="0"/>
              <a:t> silica gel 60 F254</a:t>
            </a:r>
          </a:p>
          <a:p>
            <a:pPr lvl="2"/>
            <a:r>
              <a:rPr lang="en-US" sz="2200" dirty="0" err="1" smtClean="0"/>
              <a:t>Fase</a:t>
            </a:r>
            <a:r>
              <a:rPr lang="en-US" sz="2200" dirty="0" smtClean="0"/>
              <a:t> </a:t>
            </a:r>
            <a:r>
              <a:rPr lang="en-US" sz="2200" dirty="0" err="1" smtClean="0"/>
              <a:t>Gerak</a:t>
            </a:r>
            <a:r>
              <a:rPr lang="en-US" sz="2200" dirty="0" smtClean="0"/>
              <a:t> : benzene-</a:t>
            </a:r>
            <a:r>
              <a:rPr lang="en-US" sz="2200" dirty="0" err="1" smtClean="0"/>
              <a:t>kloroform</a:t>
            </a:r>
            <a:r>
              <a:rPr lang="en-US" sz="2200" dirty="0" smtClean="0"/>
              <a:t> (1:1) </a:t>
            </a:r>
            <a:r>
              <a:rPr lang="en-US" sz="2200" dirty="0" err="1" smtClean="0"/>
              <a:t>atau</a:t>
            </a:r>
            <a:r>
              <a:rPr lang="en-US" sz="2200" dirty="0" smtClean="0"/>
              <a:t> benzene-</a:t>
            </a:r>
            <a:r>
              <a:rPr lang="en-US" sz="2200" dirty="0" err="1" smtClean="0"/>
              <a:t>etil</a:t>
            </a:r>
            <a:r>
              <a:rPr lang="en-US" sz="2200" dirty="0" smtClean="0"/>
              <a:t> </a:t>
            </a:r>
            <a:r>
              <a:rPr lang="en-US" sz="2200" dirty="0" err="1" smtClean="0"/>
              <a:t>asetat</a:t>
            </a:r>
            <a:r>
              <a:rPr lang="en-US" sz="2200" dirty="0" smtClean="0"/>
              <a:t> (19:1)</a:t>
            </a:r>
          </a:p>
          <a:p>
            <a:pPr lvl="2"/>
            <a:r>
              <a:rPr lang="en-US" sz="2200" dirty="0" smtClean="0"/>
              <a:t>Lar </a:t>
            </a:r>
            <a:r>
              <a:rPr lang="en-US" sz="2200" dirty="0" err="1" smtClean="0"/>
              <a:t>deteksi</a:t>
            </a:r>
            <a:r>
              <a:rPr lang="en-US" sz="2200" dirty="0" smtClean="0"/>
              <a:t> : lar </a:t>
            </a:r>
            <a:r>
              <a:rPr lang="en-US" sz="2200" dirty="0" err="1" smtClean="0"/>
              <a:t>asam</a:t>
            </a:r>
            <a:r>
              <a:rPr lang="en-US" sz="2200" dirty="0" smtClean="0"/>
              <a:t> </a:t>
            </a:r>
            <a:r>
              <a:rPr lang="en-US" sz="2200" dirty="0" err="1" smtClean="0"/>
              <a:t>sulfar</a:t>
            </a:r>
            <a:r>
              <a:rPr lang="en-US" sz="2200" dirty="0" smtClean="0"/>
              <a:t> 5% </a:t>
            </a:r>
            <a:r>
              <a:rPr lang="en-US" sz="2200" dirty="0" err="1" smtClean="0"/>
              <a:t>dlm</a:t>
            </a:r>
            <a:r>
              <a:rPr lang="en-US" sz="2200" dirty="0" smtClean="0"/>
              <a:t> </a:t>
            </a:r>
            <a:r>
              <a:rPr lang="en-US" sz="2200" dirty="0" err="1" smtClean="0"/>
              <a:t>metanol</a:t>
            </a:r>
            <a:r>
              <a:rPr lang="en-US" sz="2200" dirty="0" smtClean="0"/>
              <a:t>; lar </a:t>
            </a:r>
            <a:r>
              <a:rPr lang="en-US" sz="2200" dirty="0" err="1" smtClean="0"/>
              <a:t>anisalsehid</a:t>
            </a:r>
            <a:r>
              <a:rPr lang="en-US" sz="2200" dirty="0" smtClean="0"/>
              <a:t> </a:t>
            </a:r>
            <a:r>
              <a:rPr lang="en-US" sz="2200" dirty="0" err="1" smtClean="0"/>
              <a:t>asam</a:t>
            </a:r>
            <a:r>
              <a:rPr lang="en-US" sz="2200" dirty="0" smtClean="0"/>
              <a:t> </a:t>
            </a:r>
            <a:r>
              <a:rPr lang="en-US" sz="2200" dirty="0" err="1" smtClean="0"/>
              <a:t>sulfat</a:t>
            </a:r>
            <a:r>
              <a:rPr lang="en-US" sz="2200" dirty="0" smtClean="0"/>
              <a:t>, </a:t>
            </a:r>
            <a:r>
              <a:rPr lang="en-US" sz="2200" dirty="0" err="1" smtClean="0"/>
              <a:t>sinar</a:t>
            </a:r>
            <a:r>
              <a:rPr lang="en-US" sz="2200" dirty="0" smtClean="0"/>
              <a:t> UV 366 nm.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975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759356"/>
              </p:ext>
            </p:extLst>
          </p:nvPr>
        </p:nvGraphicFramePr>
        <p:xfrm>
          <a:off x="1024128" y="1429555"/>
          <a:ext cx="9720071" cy="466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80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Parfum</a:t>
            </a:r>
            <a:r>
              <a:rPr lang="en-US" sz="2800" dirty="0" smtClean="0"/>
              <a:t>	: M. </a:t>
            </a:r>
            <a:r>
              <a:rPr lang="en-US" sz="2800" dirty="0" err="1" smtClean="0"/>
              <a:t>Mawar</a:t>
            </a:r>
            <a:r>
              <a:rPr lang="en-US" sz="2800" dirty="0" smtClean="0"/>
              <a:t>, M. </a:t>
            </a:r>
            <a:r>
              <a:rPr lang="en-US" sz="2800" dirty="0" err="1" smtClean="0"/>
              <a:t>Melati</a:t>
            </a:r>
            <a:endParaRPr lang="en-US" sz="2800" dirty="0" smtClean="0"/>
          </a:p>
          <a:p>
            <a:r>
              <a:rPr lang="en-US" sz="2800" dirty="0" err="1" smtClean="0"/>
              <a:t>Korigens</a:t>
            </a:r>
            <a:r>
              <a:rPr lang="en-US" sz="2800" dirty="0" smtClean="0"/>
              <a:t>	: M. </a:t>
            </a:r>
            <a:r>
              <a:rPr lang="en-US" sz="2800" dirty="0" err="1" smtClean="0"/>
              <a:t>Cengkeh</a:t>
            </a:r>
            <a:r>
              <a:rPr lang="en-US" sz="2800" dirty="0" smtClean="0"/>
              <a:t>, M. </a:t>
            </a:r>
            <a:r>
              <a:rPr lang="en-US" sz="2800" dirty="0" err="1" smtClean="0"/>
              <a:t>Adas</a:t>
            </a:r>
            <a:endParaRPr lang="en-US" sz="2800" dirty="0" smtClean="0"/>
          </a:p>
          <a:p>
            <a:r>
              <a:rPr lang="en-US" sz="2800" dirty="0" err="1" smtClean="0"/>
              <a:t>Antiseptik</a:t>
            </a:r>
            <a:r>
              <a:rPr lang="en-US" sz="2800" dirty="0" smtClean="0"/>
              <a:t>	: M. </a:t>
            </a:r>
            <a:r>
              <a:rPr lang="en-US" sz="2800" dirty="0" err="1" smtClean="0"/>
              <a:t>Sirih</a:t>
            </a:r>
            <a:endParaRPr lang="en-US" sz="2800" dirty="0" smtClean="0"/>
          </a:p>
          <a:p>
            <a:r>
              <a:rPr lang="en-US" sz="2800" dirty="0" err="1" smtClean="0"/>
              <a:t>Karminatif</a:t>
            </a:r>
            <a:r>
              <a:rPr lang="en-US" sz="2800" dirty="0" smtClean="0"/>
              <a:t>	: M. </a:t>
            </a:r>
            <a:r>
              <a:rPr lang="en-US" sz="2800" dirty="0" err="1" smtClean="0"/>
              <a:t>Jahe</a:t>
            </a:r>
            <a:r>
              <a:rPr lang="en-US" sz="2800" dirty="0" smtClean="0"/>
              <a:t>, M. </a:t>
            </a:r>
            <a:r>
              <a:rPr lang="en-US" sz="2800" dirty="0" err="1" smtClean="0"/>
              <a:t>Adas</a:t>
            </a:r>
            <a:endParaRPr lang="en-US" sz="2800" dirty="0" smtClean="0"/>
          </a:p>
          <a:p>
            <a:r>
              <a:rPr lang="en-US" sz="2800" dirty="0" err="1" smtClean="0"/>
              <a:t>Sakit</a:t>
            </a:r>
            <a:r>
              <a:rPr lang="en-US" sz="2800" dirty="0" smtClean="0"/>
              <a:t> Gigi	: M. </a:t>
            </a:r>
            <a:r>
              <a:rPr lang="en-US" sz="2800" dirty="0" err="1" smtClean="0"/>
              <a:t>cengkeh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: </a:t>
            </a:r>
            <a:r>
              <a:rPr lang="en-US" sz="2800" dirty="0" err="1" smtClean="0"/>
              <a:t>Terpentin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Sel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jaringan</a:t>
            </a:r>
            <a:endParaRPr lang="en-US" sz="3200" b="1" dirty="0">
              <a:solidFill>
                <a:srgbClr val="FF0000"/>
              </a:solidFill>
            </a:endParaRPr>
          </a:p>
          <a:p>
            <a:pPr lvl="1"/>
            <a:r>
              <a:rPr lang="en-US" sz="3200" dirty="0" err="1"/>
              <a:t>Rambut</a:t>
            </a:r>
            <a:r>
              <a:rPr lang="en-US" sz="3200" dirty="0"/>
              <a:t> </a:t>
            </a:r>
            <a:r>
              <a:rPr lang="en-US" sz="3200" dirty="0" err="1"/>
              <a:t>kelenjar</a:t>
            </a:r>
            <a:r>
              <a:rPr lang="en-US" sz="3200" dirty="0"/>
              <a:t> (</a:t>
            </a:r>
            <a:r>
              <a:rPr lang="en-US" sz="3200" dirty="0" err="1"/>
              <a:t>Labiatae</a:t>
            </a:r>
            <a:r>
              <a:rPr lang="en-US" sz="3200" dirty="0"/>
              <a:t>)</a:t>
            </a:r>
          </a:p>
          <a:p>
            <a:pPr lvl="1"/>
            <a:r>
              <a:rPr lang="en-US" sz="3200" dirty="0" err="1"/>
              <a:t>Sel-sel</a:t>
            </a:r>
            <a:r>
              <a:rPr lang="en-US" sz="3200" dirty="0"/>
              <a:t> </a:t>
            </a:r>
            <a:r>
              <a:rPr lang="en-US" sz="3200" dirty="0" err="1"/>
              <a:t>parenkim</a:t>
            </a:r>
            <a:r>
              <a:rPr lang="en-US" sz="3200" dirty="0"/>
              <a:t> (</a:t>
            </a:r>
            <a:r>
              <a:rPr lang="en-US" sz="3200" dirty="0" err="1"/>
              <a:t>Piperaceae</a:t>
            </a:r>
            <a:r>
              <a:rPr lang="en-US" sz="3200" dirty="0"/>
              <a:t>)</a:t>
            </a:r>
          </a:p>
          <a:p>
            <a:pPr lvl="1"/>
            <a:r>
              <a:rPr lang="en-US" sz="3200" dirty="0" err="1"/>
              <a:t>Saluran</a:t>
            </a:r>
            <a:r>
              <a:rPr lang="en-US" sz="3200" dirty="0"/>
              <a:t> </a:t>
            </a:r>
            <a:r>
              <a:rPr lang="en-US" sz="3200" dirty="0" err="1"/>
              <a:t>minyak</a:t>
            </a:r>
            <a:r>
              <a:rPr lang="en-US" sz="3200" dirty="0"/>
              <a:t>/</a:t>
            </a:r>
            <a:r>
              <a:rPr lang="en-US" sz="3200" dirty="0" err="1"/>
              <a:t>Vittae</a:t>
            </a:r>
            <a:r>
              <a:rPr lang="en-US" sz="3200" dirty="0"/>
              <a:t> (</a:t>
            </a:r>
            <a:r>
              <a:rPr lang="en-US" sz="3200" dirty="0" err="1"/>
              <a:t>Umbelliferae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Rongga2 </a:t>
            </a:r>
            <a:r>
              <a:rPr lang="en-US" sz="3200" dirty="0" err="1"/>
              <a:t>skizogen</a:t>
            </a:r>
            <a:r>
              <a:rPr lang="en-US" sz="3200" dirty="0"/>
              <a:t> &amp; </a:t>
            </a:r>
            <a:r>
              <a:rPr lang="en-US" sz="3200" dirty="0" err="1"/>
              <a:t>lisigen</a:t>
            </a:r>
            <a:r>
              <a:rPr lang="en-US" sz="3200" dirty="0"/>
              <a:t> (</a:t>
            </a:r>
            <a:r>
              <a:rPr lang="en-US" sz="3200" dirty="0" err="1"/>
              <a:t>Pinaceae</a:t>
            </a:r>
            <a:r>
              <a:rPr lang="en-US" sz="3200" dirty="0"/>
              <a:t> &amp; </a:t>
            </a:r>
            <a:r>
              <a:rPr lang="en-US" sz="3200" dirty="0" err="1"/>
              <a:t>Rutaceae</a:t>
            </a:r>
            <a:r>
              <a:rPr lang="en-US" sz="3200" dirty="0"/>
              <a:t>)</a:t>
            </a:r>
          </a:p>
          <a:p>
            <a:pPr lvl="1"/>
            <a:r>
              <a:rPr lang="en-US" sz="3200" dirty="0" err="1"/>
              <a:t>Pd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(</a:t>
            </a:r>
            <a:r>
              <a:rPr lang="en-US" sz="3200" dirty="0" err="1"/>
              <a:t>Coniferaceae</a:t>
            </a:r>
            <a:r>
              <a:rPr lang="en-US" sz="3200" dirty="0"/>
              <a:t>)</a:t>
            </a:r>
          </a:p>
          <a:p>
            <a:endParaRPr lang="en-US" sz="3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13811"/>
            <a:ext cx="9720071" cy="402336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Organ </a:t>
            </a:r>
          </a:p>
          <a:p>
            <a:pPr lvl="1"/>
            <a:r>
              <a:rPr lang="en-US" sz="3200" dirty="0" smtClean="0"/>
              <a:t>Folium/</a:t>
            </a:r>
            <a:r>
              <a:rPr lang="en-US" sz="3200" dirty="0" err="1" smtClean="0"/>
              <a:t>daun</a:t>
            </a:r>
            <a:r>
              <a:rPr lang="en-US" sz="3200" dirty="0" smtClean="0"/>
              <a:t> (</a:t>
            </a:r>
            <a:r>
              <a:rPr lang="en-US" sz="3200" i="1" dirty="0" err="1" smtClean="0"/>
              <a:t>Ocimum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basilicum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err="1" smtClean="0"/>
              <a:t>Flos</a:t>
            </a:r>
            <a:r>
              <a:rPr lang="en-US" sz="3200" dirty="0" smtClean="0"/>
              <a:t>/</a:t>
            </a:r>
            <a:r>
              <a:rPr lang="en-US" sz="3200" dirty="0" err="1" smtClean="0"/>
              <a:t>Bunga</a:t>
            </a:r>
            <a:r>
              <a:rPr lang="en-US" sz="3200" dirty="0" smtClean="0"/>
              <a:t> (</a:t>
            </a:r>
            <a:r>
              <a:rPr lang="en-US" sz="3200" i="1" dirty="0" smtClean="0"/>
              <a:t>Rosa</a:t>
            </a:r>
            <a:r>
              <a:rPr lang="en-US" sz="3200" dirty="0" smtClean="0"/>
              <a:t> sp.)</a:t>
            </a:r>
          </a:p>
          <a:p>
            <a:pPr lvl="1"/>
            <a:r>
              <a:rPr lang="en-US" sz="3200" dirty="0" err="1" smtClean="0"/>
              <a:t>Fructus</a:t>
            </a:r>
            <a:r>
              <a:rPr lang="en-US" sz="3200" dirty="0" smtClean="0"/>
              <a:t>/</a:t>
            </a:r>
            <a:r>
              <a:rPr lang="en-US" sz="3200" dirty="0" err="1" smtClean="0"/>
              <a:t>buah</a:t>
            </a:r>
            <a:r>
              <a:rPr lang="en-US" sz="3200" dirty="0" smtClean="0"/>
              <a:t> (</a:t>
            </a:r>
            <a:r>
              <a:rPr lang="en-US" sz="3200" i="1" dirty="0" smtClean="0"/>
              <a:t>Citrus</a:t>
            </a:r>
            <a:r>
              <a:rPr lang="en-US" sz="3200" dirty="0" smtClean="0"/>
              <a:t> sp.)</a:t>
            </a:r>
          </a:p>
          <a:p>
            <a:pPr lvl="1"/>
            <a:r>
              <a:rPr lang="en-US" sz="3200" dirty="0" smtClean="0"/>
              <a:t>Semen/</a:t>
            </a:r>
            <a:r>
              <a:rPr lang="en-US" sz="3200" dirty="0" err="1" smtClean="0"/>
              <a:t>Biji</a:t>
            </a:r>
            <a:r>
              <a:rPr lang="en-US" sz="3200" dirty="0" smtClean="0"/>
              <a:t> (</a:t>
            </a:r>
            <a:r>
              <a:rPr lang="en-US" sz="3200" i="1" dirty="0" err="1" smtClean="0"/>
              <a:t>Coriandrum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sativum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Lignin/</a:t>
            </a:r>
            <a:r>
              <a:rPr lang="en-US" sz="3200" dirty="0" err="1" smtClean="0"/>
              <a:t>kayu</a:t>
            </a:r>
            <a:r>
              <a:rPr lang="en-US" sz="3200" dirty="0" smtClean="0"/>
              <a:t> (</a:t>
            </a:r>
            <a:r>
              <a:rPr lang="en-US" sz="3200" i="1" dirty="0" err="1" smtClean="0"/>
              <a:t>Santalum</a:t>
            </a:r>
            <a:r>
              <a:rPr lang="en-US" sz="3200" i="1" dirty="0" smtClean="0"/>
              <a:t> album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Cortex/</a:t>
            </a:r>
            <a:r>
              <a:rPr lang="en-US" sz="3200" dirty="0" err="1" smtClean="0"/>
              <a:t>kulit</a:t>
            </a:r>
            <a:r>
              <a:rPr lang="en-US" sz="3200" dirty="0" smtClean="0"/>
              <a:t> </a:t>
            </a:r>
            <a:r>
              <a:rPr lang="en-US" sz="3200" dirty="0" err="1" smtClean="0"/>
              <a:t>batang</a:t>
            </a:r>
            <a:r>
              <a:rPr lang="en-US" sz="3200" dirty="0" smtClean="0"/>
              <a:t> (</a:t>
            </a:r>
            <a:r>
              <a:rPr lang="en-US" sz="3200" i="1" dirty="0" err="1" smtClean="0"/>
              <a:t>Cinnamomum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burmani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err="1" smtClean="0"/>
              <a:t>Rhizoma</a:t>
            </a:r>
            <a:r>
              <a:rPr lang="en-US" sz="3200" dirty="0" smtClean="0"/>
              <a:t>/</a:t>
            </a:r>
            <a:r>
              <a:rPr lang="en-US" sz="3200" dirty="0" err="1" smtClean="0"/>
              <a:t>rimpang</a:t>
            </a:r>
            <a:r>
              <a:rPr lang="en-US" sz="3200" dirty="0" smtClean="0"/>
              <a:t> (</a:t>
            </a:r>
            <a:r>
              <a:rPr lang="en-US" sz="3200" i="1" dirty="0" err="1" smtClean="0"/>
              <a:t>Acorus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calamus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Pembuatan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156883"/>
              </p:ext>
            </p:extLst>
          </p:nvPr>
        </p:nvGraphicFramePr>
        <p:xfrm>
          <a:off x="1023938" y="1739590"/>
          <a:ext cx="9720262" cy="456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5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Destilasi</a:t>
            </a:r>
            <a:endParaRPr lang="en-US" dirty="0"/>
          </a:p>
        </p:txBody>
      </p:sp>
      <p:pic>
        <p:nvPicPr>
          <p:cNvPr id="3074" name="Picture 2" descr="Image result for destila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0" y="2396948"/>
            <a:ext cx="5718680" cy="40227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estilasi u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01" y="2396948"/>
            <a:ext cx="5715000" cy="40227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951</TotalTime>
  <Words>1309</Words>
  <Application>Microsoft Office PowerPoint</Application>
  <PresentationFormat>Custom</PresentationFormat>
  <Paragraphs>251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Integral</vt:lpstr>
      <vt:lpstr>Minyak atsiri</vt:lpstr>
      <vt:lpstr>definisi</vt:lpstr>
      <vt:lpstr>sifat</vt:lpstr>
      <vt:lpstr>sifat</vt:lpstr>
      <vt:lpstr>kegunaan</vt:lpstr>
      <vt:lpstr>Letak</vt:lpstr>
      <vt:lpstr>letak</vt:lpstr>
      <vt:lpstr>Cara Pembuatan</vt:lpstr>
      <vt:lpstr>Alat Destilasi</vt:lpstr>
      <vt:lpstr>klasifikasi</vt:lpstr>
      <vt:lpstr>Klasifikasi</vt:lpstr>
      <vt:lpstr>Monoterpena</vt:lpstr>
      <vt:lpstr>PowerPoint Presentation</vt:lpstr>
      <vt:lpstr>sesquiterpen</vt:lpstr>
      <vt:lpstr>Diterpen</vt:lpstr>
      <vt:lpstr>Fenil propana</vt:lpstr>
      <vt:lpstr>klasifikasi</vt:lpstr>
      <vt:lpstr>M. Atsiri Hidrokarbon</vt:lpstr>
      <vt:lpstr>Piperis nigri fructus</vt:lpstr>
      <vt:lpstr>M. Atsiri Alkohol</vt:lpstr>
      <vt:lpstr>M. Atsiri aldehida</vt:lpstr>
      <vt:lpstr>Sweet Orange Oil</vt:lpstr>
      <vt:lpstr>M. atsiri ester</vt:lpstr>
      <vt:lpstr>Lavender oil</vt:lpstr>
      <vt:lpstr>PowerPoint Presentation</vt:lpstr>
      <vt:lpstr>M. Atsiri fenol</vt:lpstr>
      <vt:lpstr>clove</vt:lpstr>
      <vt:lpstr>Clove oil</vt:lpstr>
      <vt:lpstr>M. Atsiri keton</vt:lpstr>
      <vt:lpstr>Caraway oil</vt:lpstr>
      <vt:lpstr>Nonterpenoid &amp; turunan glikosida</vt:lpstr>
      <vt:lpstr>identifikasi</vt:lpstr>
      <vt:lpstr>identifikasi</vt:lpstr>
      <vt:lpstr>Penetapan Kadar</vt:lpstr>
      <vt:lpstr>PowerPoint Presentation</vt:lpstr>
      <vt:lpstr>Caryophylli Flos (Bunga Cengkeh)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AYA-LAPTOP</dc:creator>
  <cp:lastModifiedBy>STAFF</cp:lastModifiedBy>
  <cp:revision>45</cp:revision>
  <dcterms:created xsi:type="dcterms:W3CDTF">2018-07-04T09:57:00Z</dcterms:created>
  <dcterms:modified xsi:type="dcterms:W3CDTF">2018-11-29T09:59:21Z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1033-10.2.0.6080</vt:lpwstr>
  </property>
</Properties>
</file>