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16" r:id="rId2"/>
    <p:sldId id="335" r:id="rId3"/>
    <p:sldId id="337" r:id="rId4"/>
    <p:sldId id="263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 autoAdjust="0"/>
    <p:restoredTop sz="93016" autoAdjust="0"/>
  </p:normalViewPr>
  <p:slideViewPr>
    <p:cSldViewPr showGuides="1">
      <p:cViewPr varScale="1">
        <p:scale>
          <a:sx n="104" d="100"/>
          <a:sy n="104" d="100"/>
        </p:scale>
        <p:origin x="20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54F7D-CCAD-6646-ACB9-F299D0AB23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6C97E-5C0A-3E4B-B9DD-4D0D4AAB28F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3080B-2D72-6149-A8A0-2F4194617D35}" type="datetimeFigureOut">
              <a:rPr lang="id-ID"/>
              <a:pPr>
                <a:defRPr/>
              </a:pPr>
              <a:t>05/03/19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889461-E46E-584D-B753-1FACD98D15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16BBA6A-5326-DD40-9CC6-C209D9DF2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5FE7B-B85C-6C4C-9B32-3CDA05CD40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A5086-51D0-5E4E-8156-1477ACAE1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D121EB-F6FE-2047-8B90-8A7955238C4C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708BD9B1-CD01-6C46-8DB8-34FF451640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AE78D0D8-C82F-4246-8F60-BA1B00568C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F337F98E-A361-2040-BDA5-9F5846C32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BF15BE-8413-3742-AFD9-2D5597407045}" type="slidenum">
              <a:rPr lang="id-ID" altLang="en-US"/>
              <a:pPr>
                <a:spcBef>
                  <a:spcPct val="0"/>
                </a:spcBef>
              </a:pPr>
              <a:t>2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>
            <a:extLst>
              <a:ext uri="{FF2B5EF4-FFF2-40B4-BE49-F238E27FC236}">
                <a16:creationId xmlns:a16="http://schemas.microsoft.com/office/drawing/2014/main" id="{2C254CB3-DC4F-F740-97B3-094FBCC82D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>
            <a:extLst>
              <a:ext uri="{FF2B5EF4-FFF2-40B4-BE49-F238E27FC236}">
                <a16:creationId xmlns:a16="http://schemas.microsoft.com/office/drawing/2014/main" id="{B54C678A-288B-8C40-B6E6-41C51FFA2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E04616CF-0F7C-EE4E-A2EA-9056CFFF91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fld id="{4F1D6FCB-7CEB-7445-A8A3-A88DB75E50D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1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2B4E0-4486-8C43-AF58-924A5E22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6D16812-0C94-F44E-BF59-107C25526859}" type="datetime1">
              <a:rPr lang="en-US"/>
              <a:pPr>
                <a:defRPr/>
              </a:pPr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9EE2-AB2C-BD43-94CD-498DB8F7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2ABD8-EAEE-524F-94B5-2C43A46E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22F8FC-025D-D74A-B723-C5183F13B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17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6C0AB-31D3-0B4C-8AE8-E45CF8C0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619347E-686D-FD46-819A-DAA95C30419E}" type="datetime1">
              <a:rPr lang="en-US"/>
              <a:pPr>
                <a:defRPr/>
              </a:pPr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DAE94-2F91-A849-A8AE-FFBE5E38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5C2E2-892B-8A45-A9E2-A65C6E73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CEA0E5D-1DAF-984A-AFAC-861D9BE3C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84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56DB0-4FF7-264F-A11D-B1FA3FA8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BCB3DC4-18C9-764B-9462-5F3277F92E0F}" type="datetime1">
              <a:rPr lang="en-US"/>
              <a:pPr>
                <a:defRPr/>
              </a:pPr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1F884-664C-4D4E-B550-3F7A18B7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1CC2F-E92D-1341-A9BA-5A0A1D06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FFD98DC-E3BB-AA4B-BF79-DDF45E2BE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5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51BFA-170C-E348-A10C-8525E30C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28A239-BF97-F944-A41A-540742C74841}" type="datetime1">
              <a:rPr lang="en-US"/>
              <a:pPr>
                <a:defRPr/>
              </a:pPr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87C36-29DF-214F-941F-64FD1CC8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2528-4A77-D940-B3F2-BB85B830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26B55CF-566C-C144-BDD5-055F6AE44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0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4E512-01E5-1E48-ACA8-C39301A5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DAF0BAB-2F3B-324A-BBD1-FBDFAAC098F7}" type="datetime1">
              <a:rPr lang="en-US"/>
              <a:pPr>
                <a:defRPr/>
              </a:pPr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40858-BA16-8F46-B29D-33F585BE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836AB-776B-A74B-8FFF-6C6C380B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F122098-E2DD-4B42-822E-D057982E2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16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0AB539-34E8-C04D-96C7-0FB4B84A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D41D2B0-93D2-964C-8F36-C01294907FF9}" type="datetime1">
              <a:rPr lang="en-US"/>
              <a:pPr>
                <a:defRPr/>
              </a:pPr>
              <a:t>3/5/19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1807BA-66C4-EF49-9045-AE88073D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81FE82-92D0-5149-B5C0-1C420BCC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6074996-FC55-D346-B435-2856E4884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67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587BEA-833C-2D4D-B1D9-E40F3935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F27B7F-0650-264E-B3A8-17D3997F0C51}" type="datetime1">
              <a:rPr lang="en-US"/>
              <a:pPr>
                <a:defRPr/>
              </a:pPr>
              <a:t>3/5/19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C89BCA-1316-9F48-BB34-66A082E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296241-B63B-BE49-BD98-ACE4E4D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1313F7E-1307-6746-9EC8-8219D26A4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05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73C68E-7924-154E-A68C-CD39E1D8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3283F2F-EB94-9D4E-B004-362D91131CD6}" type="datetime1">
              <a:rPr lang="en-US"/>
              <a:pPr>
                <a:defRPr/>
              </a:pPr>
              <a:t>3/5/19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54E30A6-0BD2-F449-9691-2FD9279E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DFE178-0DFD-414F-83FE-5850EC6E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2572BEC-699F-8948-83A4-BD1B88F65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71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12FC8DC-BEEA-AA4D-93FD-4D6D8DCC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534B8EA-F17B-DB42-8E01-155F038B8132}" type="datetime1">
              <a:rPr lang="en-US"/>
              <a:pPr>
                <a:defRPr/>
              </a:pPr>
              <a:t>3/5/19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AAD2E4-21C9-3649-9A78-D29B6D9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5E6B47-85E6-4D4E-A445-CA9EDFC6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1C91C1-A625-BB45-A52D-000D09846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25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4AC34B-507E-5947-B2D3-958A2C1A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06E991-3B1E-9F48-AABC-AA6EB683D37A}" type="datetime1">
              <a:rPr lang="en-US"/>
              <a:pPr>
                <a:defRPr/>
              </a:pPr>
              <a:t>3/5/19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F8DD1D-C163-1A45-BBE7-5D7F56CD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98AE7-26D3-1D4A-B916-0AE1ADE0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1622BEA-A668-7349-9676-70FBDBAC1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7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DBE61F-B044-8848-8287-FE203674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3E12B7-B1B9-0F44-89BA-A2D403253C11}" type="datetime1">
              <a:rPr lang="en-US"/>
              <a:pPr>
                <a:defRPr/>
              </a:pPr>
              <a:t>3/5/19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C06131-7502-BF42-8CE1-4615396A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024CB2-657B-0443-9EBB-9423A6AB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B4CE02-E992-9C4A-8A0C-1CE03BFBC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6DE23F86-E41F-C341-AA4F-00B42BBCA6F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>
            <a:extLst>
              <a:ext uri="{FF2B5EF4-FFF2-40B4-BE49-F238E27FC236}">
                <a16:creationId xmlns:a16="http://schemas.microsoft.com/office/drawing/2014/main" id="{58ABF55E-F0E8-E04B-9141-97D01CDDA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>
            <a:extLst>
              <a:ext uri="{FF2B5EF4-FFF2-40B4-BE49-F238E27FC236}">
                <a16:creationId xmlns:a16="http://schemas.microsoft.com/office/drawing/2014/main" id="{9037CCDC-4C1C-FB40-B7A8-6CABDBBC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PERTEMUAN  </a:t>
            </a:r>
            <a:r>
              <a:rPr lang="en-US" altLang="en-US" sz="2000" b="1" dirty="0" err="1">
                <a:solidFill>
                  <a:schemeClr val="bg1"/>
                </a:solidFill>
              </a:rPr>
              <a:t>ke</a:t>
            </a:r>
            <a:r>
              <a:rPr lang="en-US" altLang="en-US" sz="2000" b="1" dirty="0">
                <a:solidFill>
                  <a:schemeClr val="bg1"/>
                </a:solidFill>
              </a:rPr>
              <a:t> 2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Dra </a:t>
            </a:r>
            <a:r>
              <a:rPr lang="en-US" altLang="en-US" sz="2000" b="1" dirty="0" err="1">
                <a:solidFill>
                  <a:schemeClr val="bg1"/>
                </a:solidFill>
              </a:rPr>
              <a:t>Ratih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Dyah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Pertiwi,M.Farm,Apt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NAMA PRODI :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r>
              <a:rPr lang="en-US" altLang="en-US" sz="2000" b="1" dirty="0">
                <a:solidFill>
                  <a:schemeClr val="bg1"/>
                </a:solidFill>
              </a:rPr>
              <a:t> Masyarakat</a:t>
            </a:r>
          </a:p>
          <a:p>
            <a:pPr algn="ctr" eaLnBrk="1" hangingPunct="1"/>
            <a:r>
              <a:rPr lang="en-US" alt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>
            <a:extLst>
              <a:ext uri="{FF2B5EF4-FFF2-40B4-BE49-F238E27FC236}">
                <a16:creationId xmlns:a16="http://schemas.microsoft.com/office/drawing/2014/main" id="{2998345B-682B-A747-A4FD-046D81A0E2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7632700" cy="3168650"/>
          </a:xfrm>
        </p:spPr>
        <p:txBody>
          <a:bodyPr/>
          <a:lstStyle/>
          <a:p>
            <a:pPr eaLnBrk="1" hangingPunct="1"/>
            <a:r>
              <a:rPr lang="en-US" altLang="en-US" sz="3600"/>
              <a:t>Zat pengemulsi : TEA, twen dan span, emulgid, dll</a:t>
            </a:r>
          </a:p>
          <a:p>
            <a:pPr eaLnBrk="1" hangingPunct="1"/>
            <a:r>
              <a:rPr lang="en-US" altLang="en-US" sz="3600"/>
              <a:t>Zat pengawet : metil paraben 0,12-0,18% ; Propil paraben 0,02-0,05%</a:t>
            </a:r>
          </a:p>
        </p:txBody>
      </p:sp>
    </p:spTree>
    <p:extLst>
      <p:ext uri="{BB962C8B-B14F-4D97-AF65-F5344CB8AC3E}">
        <p14:creationId xmlns:p14="http://schemas.microsoft.com/office/powerpoint/2010/main" val="400021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>
            <a:extLst>
              <a:ext uri="{FF2B5EF4-FFF2-40B4-BE49-F238E27FC236}">
                <a16:creationId xmlns:a16="http://schemas.microsoft.com/office/drawing/2014/main" id="{80DE1D44-6FA7-0E4B-BA95-C95AF212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>
            <a:extLst>
              <a:ext uri="{FF2B5EF4-FFF2-40B4-BE49-F238E27FC236}">
                <a16:creationId xmlns:a16="http://schemas.microsoft.com/office/drawing/2014/main" id="{4096F518-ED71-1B49-860C-D646DC1B10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15363" name="Content Placeholder 5">
            <a:extLst>
              <a:ext uri="{FF2B5EF4-FFF2-40B4-BE49-F238E27FC236}">
                <a16:creationId xmlns:a16="http://schemas.microsoft.com/office/drawing/2014/main" id="{A148C77D-8BCF-D047-89FF-E24326944B4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 </a:t>
            </a:r>
            <a:r>
              <a:rPr lang="en-ID" altLang="en-US" dirty="0" err="1"/>
              <a:t>sediaan</a:t>
            </a:r>
            <a:r>
              <a:rPr lang="en-ID" altLang="en-US" dirty="0"/>
              <a:t> </a:t>
            </a:r>
            <a:r>
              <a:rPr lang="en-ID" altLang="en-US" dirty="0" err="1"/>
              <a:t>salep</a:t>
            </a:r>
            <a:r>
              <a:rPr lang="en-ID" altLang="en-US" dirty="0"/>
              <a:t> </a:t>
            </a:r>
            <a:r>
              <a:rPr lang="en-ID" altLang="en-US" dirty="0" err="1"/>
              <a:t>dan</a:t>
            </a:r>
            <a:r>
              <a:rPr lang="en-ID" altLang="en-US" dirty="0"/>
              <a:t> </a:t>
            </a:r>
            <a:r>
              <a:rPr lang="en-ID" altLang="en-US" dirty="0" err="1"/>
              <a:t>membuat</a:t>
            </a:r>
            <a:r>
              <a:rPr lang="en-ID" altLang="en-US" dirty="0"/>
              <a:t> formula </a:t>
            </a:r>
            <a:r>
              <a:rPr lang="en-ID" altLang="en-US" dirty="0" err="1"/>
              <a:t>salep</a:t>
            </a:r>
            <a:endParaRPr lang="en-ID" altLang="en-US" dirty="0"/>
          </a:p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 </a:t>
            </a:r>
            <a:r>
              <a:rPr lang="en-ID" altLang="en-US" dirty="0" err="1"/>
              <a:t>apa</a:t>
            </a:r>
            <a:r>
              <a:rPr lang="en-ID" altLang="en-US" dirty="0"/>
              <a:t> yang </a:t>
            </a:r>
            <a:r>
              <a:rPr lang="en-ID" altLang="en-US" dirty="0" err="1"/>
              <a:t>termasuk</a:t>
            </a:r>
            <a:r>
              <a:rPr lang="en-ID" altLang="en-US" dirty="0"/>
              <a:t> </a:t>
            </a:r>
            <a:r>
              <a:rPr lang="en-ID" altLang="en-US" dirty="0" err="1"/>
              <a:t>didalam</a:t>
            </a:r>
            <a:r>
              <a:rPr lang="en-ID" altLang="en-US" dirty="0"/>
              <a:t> basis </a:t>
            </a:r>
            <a:r>
              <a:rPr lang="en-ID" altLang="en-US" dirty="0" err="1"/>
              <a:t>salep</a:t>
            </a:r>
            <a:endParaRPr lang="en-ID" altLang="en-US" dirty="0"/>
          </a:p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4 </a:t>
            </a:r>
            <a:r>
              <a:rPr lang="en-ID" altLang="en-US" dirty="0" err="1"/>
              <a:t>peraturan</a:t>
            </a:r>
            <a:r>
              <a:rPr lang="en-ID" altLang="en-US" dirty="0"/>
              <a:t> </a:t>
            </a:r>
            <a:r>
              <a:rPr lang="en-ID" altLang="en-US" dirty="0" err="1"/>
              <a:t>dasar</a:t>
            </a:r>
            <a:r>
              <a:rPr lang="en-ID" altLang="en-US" dirty="0"/>
              <a:t> </a:t>
            </a:r>
            <a:r>
              <a:rPr lang="en-ID" altLang="en-US" dirty="0" err="1"/>
              <a:t>salep</a:t>
            </a:r>
            <a:endParaRPr lang="en-ID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49B6A60C-4DF5-AF46-A6F3-8179E05A5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428625"/>
            <a:ext cx="6910387" cy="1189038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tx2"/>
                </a:solidFill>
              </a:rPr>
              <a:t>CONTOH-CONTOH KHASIAT SALEP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9473E3A5-D8F8-5B49-A8D4-69A79EF210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214563"/>
            <a:ext cx="7696200" cy="3271837"/>
          </a:xfrm>
        </p:spPr>
        <p:txBody>
          <a:bodyPr/>
          <a:lstStyle/>
          <a:p>
            <a:pPr eaLnBrk="1" hangingPunct="1"/>
            <a:r>
              <a:rPr lang="en-US" altLang="en-US" sz="2800"/>
              <a:t>ANTIPRURITIK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SALEP DGN MENTOL, FENOL, CAMPHORA</a:t>
            </a:r>
          </a:p>
          <a:p>
            <a:pPr eaLnBrk="1" hangingPunct="1"/>
            <a:r>
              <a:rPr lang="en-US" altLang="en-US" sz="2800"/>
              <a:t>KERATOPLASTIK</a:t>
            </a:r>
          </a:p>
          <a:p>
            <a:pPr eaLnBrk="1" hangingPunct="1"/>
            <a:r>
              <a:rPr lang="en-US" altLang="en-US" sz="2800"/>
              <a:t>KERATOLITIK</a:t>
            </a:r>
          </a:p>
          <a:p>
            <a:pPr eaLnBrk="1" hangingPunct="1"/>
            <a:r>
              <a:rPr lang="en-US" altLang="en-US" sz="2800"/>
              <a:t>EMOLIENTS, DLL</a:t>
            </a:r>
          </a:p>
        </p:txBody>
      </p:sp>
    </p:spTree>
    <p:extLst>
      <p:ext uri="{BB962C8B-B14F-4D97-AF65-F5344CB8AC3E}">
        <p14:creationId xmlns:p14="http://schemas.microsoft.com/office/powerpoint/2010/main" val="416821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C2E96DED-3229-E349-830B-27B9E8281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054850" cy="668338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OCULENTA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6B2522EF-0602-DC4A-A71A-CEE2439228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FI ED. IV</a:t>
            </a:r>
          </a:p>
          <a:p>
            <a:pPr eaLnBrk="1" hangingPunct="1">
              <a:buFontTx/>
              <a:buNone/>
            </a:pPr>
            <a:r>
              <a:rPr lang="en-US" altLang="en-US" sz="3600"/>
              <a:t>	SALEP YANG DIGUNAKAN PADA MATA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2F4D3D27-729A-2142-AED6-A06940C39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7062788" cy="1524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SYARAT SALEP/BASIS SALEP MATA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4A5B42B8-C1C0-BF47-A78F-A8F4B96423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TIDAK MENGIRITASI MATA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MEMUNGKINKAN DIFUSI OBAT DALAM CAIRAN MATA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OBAT HARUS TETAP BERKHASIAT  SELAMA PENYIMPANAN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SALEP MATA HARUS STERIL DALAM PENYIMPANAN DAN DISIMPAN DALAM TUBE YANG STERIL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HARUS BEBAS PARTIKEL KASAR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23300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7149C2F0-F204-2146-9FDC-305AB01B3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6838950" cy="97313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PASTA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BAA2B5BF-308F-2B4B-969C-6891F40F04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0" y="1828800"/>
            <a:ext cx="4953000" cy="3657600"/>
          </a:xfrm>
        </p:spPr>
        <p:txBody>
          <a:bodyPr/>
          <a:lstStyle/>
          <a:p>
            <a:pPr eaLnBrk="1" hangingPunct="1"/>
            <a:r>
              <a:rPr lang="en-US" altLang="en-US" sz="2400"/>
              <a:t>SEDIAAN SEMI PADAT YANG MENGANDUNG SATU ATAU LEBIH BAHAN OBAT YANG DITUJUKAN UNTUK PEMAKAIAN TOPIKAL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SALEP YANG MENGANDUNG LEBIH DARI </a:t>
            </a:r>
            <a:r>
              <a:rPr lang="en-US" altLang="en-US" sz="2400">
                <a:solidFill>
                  <a:srgbClr val="00B0F0"/>
                </a:solidFill>
              </a:rPr>
              <a:t>50% ZAT PADAT</a:t>
            </a:r>
          </a:p>
        </p:txBody>
      </p:sp>
      <p:pic>
        <p:nvPicPr>
          <p:cNvPr id="34819" name="Picture 2" descr="H:\PRAK.FARMASET\pasta.png">
            <a:extLst>
              <a:ext uri="{FF2B5EF4-FFF2-40B4-BE49-F238E27FC236}">
                <a16:creationId xmlns:a16="http://schemas.microsoft.com/office/drawing/2014/main" id="{A6AB649B-6976-9048-858E-9CAFA2D74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2000250"/>
            <a:ext cx="31654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48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C2C4155E-6C08-D54E-B77F-537C704CA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981825" cy="97313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CIRI-CIRI PASTA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036E0839-31D6-6942-B36E-BB258F817F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PERSENTASE BAHAN PADAT LEBIH BESAR</a:t>
            </a:r>
          </a:p>
          <a:p>
            <a:pPr eaLnBrk="1" hangingPunct="1"/>
            <a:r>
              <a:rPr lang="en-US" altLang="en-US"/>
              <a:t>LEBIH TEBAL, KERAS</a:t>
            </a:r>
          </a:p>
          <a:p>
            <a:pPr eaLnBrk="1" hangingPunct="1"/>
            <a:r>
              <a:rPr lang="en-US" altLang="en-US"/>
              <a:t>TIDAK MELELEH PADA SUHU BADAN</a:t>
            </a:r>
          </a:p>
          <a:p>
            <a:pPr eaLnBrk="1" hangingPunct="1"/>
            <a:r>
              <a:rPr lang="en-US" altLang="en-US"/>
              <a:t>DAYA ABSORPSI LEBIH BESAR</a:t>
            </a:r>
          </a:p>
        </p:txBody>
      </p:sp>
    </p:spTree>
    <p:extLst>
      <p:ext uri="{BB962C8B-B14F-4D97-AF65-F5344CB8AC3E}">
        <p14:creationId xmlns:p14="http://schemas.microsoft.com/office/powerpoint/2010/main" val="206695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58DA0D7F-7C1A-AC40-AEDF-E595ECE56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38950" cy="97313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KRIM (CREMORES)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A78B95EF-25BA-7B4B-8527-4B7EAD3084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folHlink"/>
                </a:solidFill>
              </a:rPr>
              <a:t>FI ED IV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BENTUK </a:t>
            </a:r>
            <a:r>
              <a:rPr lang="en-US" altLang="en-US" sz="2400">
                <a:solidFill>
                  <a:srgbClr val="00B0F0"/>
                </a:solidFill>
              </a:rPr>
              <a:t>SEDIAAN SETENGAH PADAT </a:t>
            </a:r>
            <a:r>
              <a:rPr lang="en-US" altLang="en-US" sz="2400"/>
              <a:t>MENGANDUNG SATU ATAU LEBIH BAHAN </a:t>
            </a:r>
            <a:r>
              <a:rPr lang="en-US" altLang="en-US" sz="2400">
                <a:solidFill>
                  <a:srgbClr val="00B0F0"/>
                </a:solidFill>
              </a:rPr>
              <a:t>OBAT TERLARUT </a:t>
            </a:r>
            <a:r>
              <a:rPr lang="en-US" altLang="en-US" sz="2400"/>
              <a:t>ATAU TERDISPERSI DALAM BAHAN DASAR YANG SESUAI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SUATU SALEP YANG </a:t>
            </a:r>
            <a:r>
              <a:rPr lang="en-US" altLang="en-US" sz="2400">
                <a:solidFill>
                  <a:srgbClr val="00B0F0"/>
                </a:solidFill>
              </a:rPr>
              <a:t>BERUPA EMULSI KENTAL </a:t>
            </a:r>
            <a:r>
              <a:rPr lang="en-US" altLang="en-US" sz="2400"/>
              <a:t>MENGANDUNG </a:t>
            </a:r>
            <a:r>
              <a:rPr lang="en-US" altLang="en-US" sz="2400">
                <a:solidFill>
                  <a:srgbClr val="00B0F0"/>
                </a:solidFill>
              </a:rPr>
              <a:t>TIDAK KURANG 60% AIR</a:t>
            </a:r>
            <a:r>
              <a:rPr lang="en-US" altLang="en-US" sz="2400"/>
              <a:t>, DIMAKSUDKAN UNTUK </a:t>
            </a:r>
            <a:r>
              <a:rPr lang="en-US" altLang="en-US" sz="2400">
                <a:solidFill>
                  <a:srgbClr val="00B0F0"/>
                </a:solidFill>
              </a:rPr>
              <a:t>PEMAKAIAN LUAR</a:t>
            </a:r>
            <a:r>
              <a:rPr lang="en-US" alt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907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>
            <a:extLst>
              <a:ext uri="{FF2B5EF4-FFF2-40B4-BE49-F238E27FC236}">
                <a16:creationId xmlns:a16="http://schemas.microsoft.com/office/drawing/2014/main" id="{405B3C40-95D9-3F4C-9B63-CA24954AED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1052513"/>
            <a:ext cx="7626350" cy="51133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R/ Parafin Liq		70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  acid Stearic	20</a:t>
            </a:r>
            <a:endParaRPr lang="id-ID" altLang="en-US" sz="2800"/>
          </a:p>
          <a:p>
            <a:pPr eaLnBrk="1" hangingPunct="1">
              <a:buFontTx/>
              <a:buNone/>
            </a:pPr>
            <a:r>
              <a:rPr lang="id-ID" altLang="en-US" sz="2800"/>
              <a:t>     </a:t>
            </a:r>
            <a:r>
              <a:rPr lang="en-US" altLang="en-US" sz="2800"/>
              <a:t>TEA			8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  Aqua			100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m.f cream</a:t>
            </a:r>
            <a:r>
              <a:rPr lang="id-ID" altLang="en-US" sz="2800"/>
              <a:t> 15 g</a:t>
            </a: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	S ue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	Pro :  mega</a:t>
            </a:r>
          </a:p>
        </p:txBody>
      </p:sp>
    </p:spTree>
    <p:extLst>
      <p:ext uri="{BB962C8B-B14F-4D97-AF65-F5344CB8AC3E}">
        <p14:creationId xmlns:p14="http://schemas.microsoft.com/office/powerpoint/2010/main" val="263432621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Pertemuan 1 - Copy 1</Template>
  <TotalTime>1690</TotalTime>
  <Words>179</Words>
  <Application>Microsoft Macintosh PowerPoint</Application>
  <PresentationFormat>On-screen Show (4:3)</PresentationFormat>
  <Paragraphs>54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Template PPT UEU Pertemuan 1 - Copy 1</vt:lpstr>
      <vt:lpstr>PowerPoint Presentation</vt:lpstr>
      <vt:lpstr>KEMAMPUAN AKHIR YANG DIHARAPKAN</vt:lpstr>
      <vt:lpstr>CONTOH-CONTOH KHASIAT SALEP</vt:lpstr>
      <vt:lpstr>OCULENTA</vt:lpstr>
      <vt:lpstr>SYARAT SALEP/BASIS SALEP MATA</vt:lpstr>
      <vt:lpstr>PASTA</vt:lpstr>
      <vt:lpstr>CIRI-CIRI PASTA</vt:lpstr>
      <vt:lpstr>KRIM (CREMORES)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afre raya</cp:lastModifiedBy>
  <cp:revision>229</cp:revision>
  <dcterms:created xsi:type="dcterms:W3CDTF">2010-08-24T06:47:44Z</dcterms:created>
  <dcterms:modified xsi:type="dcterms:W3CDTF">2019-03-05T10:11:22Z</dcterms:modified>
</cp:coreProperties>
</file>