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4DC23-6F18-4836-9257-B7FEC9B98E94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A9CCB-341B-471A-89C5-60430DB296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Electricity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Muthiah</a:t>
            </a:r>
            <a:r>
              <a:rPr lang="en-US" dirty="0" smtClean="0"/>
              <a:t> 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Atom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ion (+,-)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Atom move ( High to Low Concentration)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concentration </a:t>
            </a:r>
            <a:r>
              <a:rPr lang="en-US" dirty="0" err="1" smtClean="0"/>
              <a:t>dinamakan</a:t>
            </a:r>
            <a:r>
              <a:rPr lang="en-US" dirty="0" smtClean="0"/>
              <a:t> Electrical </a:t>
            </a:r>
            <a:r>
              <a:rPr lang="en-US" dirty="0" err="1" smtClean="0"/>
              <a:t>Potensial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Type Of Current:</a:t>
            </a:r>
          </a:p>
          <a:p>
            <a:pPr>
              <a:buNone/>
            </a:pPr>
            <a:r>
              <a:rPr lang="en-US" dirty="0" smtClean="0"/>
              <a:t>	a. Alternating Current (AC)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b.Direct</a:t>
            </a:r>
            <a:r>
              <a:rPr lang="en-US" dirty="0" smtClean="0"/>
              <a:t> Current ( DC 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c.Polyphasic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6725" y="3333750"/>
            <a:ext cx="21240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Straight Connector 21"/>
          <p:cNvCxnSpPr/>
          <p:nvPr/>
        </p:nvCxnSpPr>
        <p:spPr>
          <a:xfrm rot="5400000">
            <a:off x="5638800" y="58674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248400" y="58674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V="1">
            <a:off x="6289963" y="5673437"/>
            <a:ext cx="381000" cy="6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477000" y="5486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429250"/>
            <a:ext cx="1714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7010400" y="6172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800600" y="4572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276600" y="5486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4525963"/>
          </a:xfrm>
        </p:spPr>
        <p:txBody>
          <a:bodyPr/>
          <a:lstStyle/>
          <a:p>
            <a:r>
              <a:rPr lang="en-US" dirty="0" smtClean="0"/>
              <a:t>3 Type Waveform: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a.Rectangular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b.Sine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c.Triangular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371600"/>
            <a:ext cx="16764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417906" y="2286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4244" y="1438274"/>
            <a:ext cx="1399956" cy="1838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248400" y="25908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erubahan</a:t>
            </a:r>
            <a:r>
              <a:rPr lang="en-US" dirty="0" smtClean="0"/>
              <a:t> </a:t>
            </a:r>
            <a:r>
              <a:rPr lang="en-US" dirty="0" err="1" smtClean="0"/>
              <a:t>Fisiologi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058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 </a:t>
            </a:r>
            <a:r>
              <a:rPr lang="en-US" sz="2000" dirty="0" err="1" smtClean="0"/>
              <a:t>Celluler</a:t>
            </a:r>
            <a:r>
              <a:rPr lang="en-US" sz="2000" dirty="0"/>
              <a:t> </a:t>
            </a:r>
            <a:r>
              <a:rPr lang="en-US" sz="2000" dirty="0" smtClean="0"/>
              <a:t>:  	    - </a:t>
            </a:r>
            <a:r>
              <a:rPr lang="en-US" sz="2000" dirty="0" err="1"/>
              <a:t>P</a:t>
            </a:r>
            <a:r>
              <a:rPr lang="en-US" sz="2000" dirty="0" err="1" smtClean="0"/>
              <a:t>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aktifasi</a:t>
            </a:r>
            <a:r>
              <a:rPr lang="en-US" sz="2000" dirty="0" smtClean="0"/>
              <a:t> cell nerve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    - </a:t>
            </a:r>
            <a:r>
              <a:rPr lang="en-US" sz="2000" dirty="0" err="1"/>
              <a:t>P</a:t>
            </a:r>
            <a:r>
              <a:rPr lang="en-US" sz="2000" dirty="0" err="1" smtClean="0"/>
              <a:t>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Permeabilitas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Membran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     - </a:t>
            </a:r>
            <a:r>
              <a:rPr lang="en-US" sz="2000" dirty="0" err="1" smtClean="0"/>
              <a:t>Sintesa</a:t>
            </a:r>
            <a:r>
              <a:rPr lang="en-US" sz="2000" dirty="0" smtClean="0"/>
              <a:t> Protein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     - </a:t>
            </a:r>
            <a:r>
              <a:rPr lang="en-US" sz="2000" dirty="0" err="1" smtClean="0"/>
              <a:t>Stimulati</a:t>
            </a:r>
            <a:r>
              <a:rPr lang="en-US" sz="2000" dirty="0" smtClean="0"/>
              <a:t> Fibroblast, </a:t>
            </a:r>
            <a:r>
              <a:rPr lang="en-US" sz="2000" dirty="0" err="1" smtClean="0"/>
              <a:t>Osteoblast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     - </a:t>
            </a:r>
            <a:r>
              <a:rPr lang="en-US" sz="2000" dirty="0" err="1" smtClean="0"/>
              <a:t>Sirkulasi</a:t>
            </a:r>
            <a:r>
              <a:rPr lang="en-US" sz="2000" dirty="0" smtClean="0"/>
              <a:t> of cell</a:t>
            </a:r>
          </a:p>
          <a:p>
            <a:r>
              <a:rPr lang="en-US" sz="2000" dirty="0" smtClean="0"/>
              <a:t>II Tissue : 	     - Contraction Muscle Skeletal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      	     </a:t>
            </a:r>
            <a:r>
              <a:rPr lang="en-US" sz="2000" dirty="0" smtClean="0"/>
              <a:t>- </a:t>
            </a:r>
            <a:r>
              <a:rPr lang="en-US" sz="2000" dirty="0" smtClean="0"/>
              <a:t> Contraction Smooth Muscle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       	     - Tissue Regeneration</a:t>
            </a:r>
          </a:p>
          <a:p>
            <a:r>
              <a:rPr lang="en-US" sz="2000" dirty="0" smtClean="0"/>
              <a:t>III Segmental: 	     - Muscle Pump </a:t>
            </a:r>
            <a:r>
              <a:rPr lang="en-US" sz="2000" dirty="0" err="1" smtClean="0"/>
              <a:t>Tp</a:t>
            </a:r>
            <a:r>
              <a:rPr lang="en-US" sz="2000" dirty="0" smtClean="0"/>
              <a:t> change Circulation &amp; Lymph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     -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Protein 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salurran</a:t>
            </a:r>
            <a:r>
              <a:rPr lang="en-US" sz="2000" dirty="0" smtClean="0"/>
              <a:t> Lymph</a:t>
            </a:r>
          </a:p>
          <a:p>
            <a:r>
              <a:rPr lang="en-US" sz="2000" dirty="0" smtClean="0"/>
              <a:t>IV System:	     - Analgesic </a:t>
            </a:r>
          </a:p>
          <a:p>
            <a:pPr lvl="4">
              <a:buNone/>
            </a:pPr>
            <a:r>
              <a:rPr lang="en-US" sz="800" dirty="0" smtClean="0"/>
              <a:t>	</a:t>
            </a:r>
          </a:p>
          <a:p>
            <a:pPr lvl="3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Penempatan</a:t>
            </a:r>
            <a:r>
              <a:rPr lang="en-US" dirty="0" smtClean="0"/>
              <a:t> PAD Electrode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Positive </a:t>
            </a:r>
            <a:r>
              <a:rPr lang="en-US" dirty="0" err="1" smtClean="0"/>
              <a:t>Elektrode</a:t>
            </a:r>
            <a:r>
              <a:rPr lang="en-US" dirty="0" smtClean="0"/>
              <a:t>   = Anode (Red) Proximal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Negative </a:t>
            </a:r>
            <a:r>
              <a:rPr lang="en-US" dirty="0" err="1" smtClean="0"/>
              <a:t>Elektrode</a:t>
            </a:r>
            <a:r>
              <a:rPr lang="en-US" dirty="0" smtClean="0"/>
              <a:t> = </a:t>
            </a:r>
            <a:r>
              <a:rPr lang="en-US" dirty="0" err="1" smtClean="0"/>
              <a:t>Catode</a:t>
            </a:r>
            <a:r>
              <a:rPr lang="en-US" dirty="0" smtClean="0"/>
              <a:t> (Black</a:t>
            </a:r>
            <a:r>
              <a:rPr lang="en-US" smtClean="0"/>
              <a:t>) Distal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49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Basic Electricity </vt:lpstr>
      <vt:lpstr>Slide 2</vt:lpstr>
      <vt:lpstr>Slide 3</vt:lpstr>
      <vt:lpstr>Respon Perubahan Fisiologi</vt:lpstr>
      <vt:lpstr>Slide 5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Electricity </dc:title>
  <dc:creator>Rika</dc:creator>
  <cp:lastModifiedBy>Rika</cp:lastModifiedBy>
  <cp:revision>11</cp:revision>
  <dcterms:created xsi:type="dcterms:W3CDTF">2012-04-30T07:28:07Z</dcterms:created>
  <dcterms:modified xsi:type="dcterms:W3CDTF">2012-04-30T09:05:44Z</dcterms:modified>
</cp:coreProperties>
</file>