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6" r:id="rId2"/>
    <p:sldId id="335" r:id="rId3"/>
    <p:sldId id="365" r:id="rId4"/>
    <p:sldId id="366" r:id="rId5"/>
    <p:sldId id="367" r:id="rId6"/>
    <p:sldId id="369" r:id="rId7"/>
    <p:sldId id="370" r:id="rId8"/>
    <p:sldId id="371" r:id="rId9"/>
    <p:sldId id="373" r:id="rId10"/>
    <p:sldId id="37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2294" autoAdjust="0"/>
  </p:normalViewPr>
  <p:slideViewPr>
    <p:cSldViewPr>
      <p:cViewPr>
        <p:scale>
          <a:sx n="87" d="100"/>
          <a:sy n="87" d="100"/>
        </p:scale>
        <p:origin x="-8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0B587C-CFD3-45FF-9C9A-1BD69C457824}" type="datetimeFigureOut">
              <a:rPr lang="id-ID"/>
              <a:pPr>
                <a:defRPr/>
              </a:pPr>
              <a:t>02/02/2018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FE0476F-DA9D-4FBC-8B03-E0C9FB78627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C326AA-AF00-47C6-8901-A17B20EC38B7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4D074B-A2AF-4F79-B711-98CD1F657791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85B26F-F175-47E6-A642-12C578E7FA81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19165F-9BC0-40D2-9B92-3FDD9E71F5FF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481275-CC9A-4BAA-8CE9-ACE23927AFE3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7ACBC2-BDF9-4669-ADD5-50AA50FF6B33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FBD984-00D0-44C7-8608-21909894D70B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43848E-D768-4213-8B2C-D1E9F8F8E5E8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FFAA7D-EE41-42B8-B641-17865A6CB67C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D7E3B-6D2C-4209-B680-0779886E44D2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962F5-4FB2-4A9B-85D3-2FA1866B4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376CB-9694-4A6C-B4B7-7AFE625D726B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752DB-88D1-4C5A-A02C-25D55532E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DEE5B-886B-4C17-9436-DD5BA167BBDB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BA3C7-E086-4488-8AFD-28B162032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A60B4-A63C-4708-982A-9F2F50414CE6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52675-4147-436A-BE1B-7D911AD21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05602-EAF5-4E87-B7F1-CC2A6CF11E7E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BDB22-8CD2-4E0E-95F4-75CDBB61E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9EF62-DD1A-4A2C-802B-B06083C65A49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87A0D-77DD-4A29-889E-F64D8C802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10966-B46D-4FD9-B7D9-E01ED66EA735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8CC86-7425-403D-A1FE-F613601BB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0D17-C220-4E7D-9065-A00BB639AF46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4AC39-AEC0-4A98-9BC7-EE0EC20F9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789C1-74F9-4254-AE3D-CD0B0AF39832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EEDDC-1B23-46C5-8D4E-DF68EC9DD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3DCED-CEF7-4F9A-9753-094861FCF2E9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98496-33FE-495B-9B8B-EF54F2CFB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972FB-F992-48EC-B284-22327102B614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145F6-F701-471D-9554-5573649B1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9DD38F-90F2-42B8-8302-38BD40A3193B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57A5E66-F14D-477A-8207-4B43CF765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ACHILLES TENDON RUPTURE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PERTEMUAN 14 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JERRY MARATIS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FAKULTAS FISIOTERAPI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TERIMA KASIH</a:t>
            </a:r>
            <a:b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</a:b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&amp;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SELAMAT BELAJAR</a:t>
            </a:r>
            <a:endParaRPr lang="en-US" sz="48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 smtClean="0">
                <a:cs typeface="Arial" pitchFamily="34" charset="0"/>
              </a:rPr>
              <a:t>Mahasiswa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mampu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menjelaskan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klasifikasi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achilles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tendon rupture </a:t>
            </a:r>
            <a:r>
              <a:rPr lang="en-US" dirty="0" smtClean="0">
                <a:cs typeface="Arial" charset="0"/>
              </a:rPr>
              <a:t>&amp; </a:t>
            </a:r>
            <a:r>
              <a:rPr lang="en-US" dirty="0" err="1" smtClean="0">
                <a:cs typeface="Arial" charset="0"/>
              </a:rPr>
              <a:t>permasalahannya</a:t>
            </a:r>
            <a:endParaRPr lang="en-US" dirty="0" smtClean="0">
              <a:cs typeface="Arial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, </a:t>
            </a:r>
            <a:r>
              <a:rPr lang="en-US" dirty="0" err="1" smtClean="0"/>
              <a:t>penentuan</a:t>
            </a:r>
            <a:r>
              <a:rPr lang="en-US" dirty="0" smtClean="0"/>
              <a:t> &amp; </a:t>
            </a:r>
            <a:r>
              <a:rPr lang="en-US" dirty="0" err="1" smtClean="0"/>
              <a:t>identifikasi</a:t>
            </a:r>
            <a:r>
              <a:rPr lang="en-US" dirty="0" smtClean="0"/>
              <a:t> impairments, functional </a:t>
            </a:r>
            <a:r>
              <a:rPr lang="en-US" dirty="0" smtClean="0"/>
              <a:t>limitations, </a:t>
            </a:r>
            <a:r>
              <a:rPr lang="en-US" dirty="0" err="1" smtClean="0"/>
              <a:t>disabilitas</a:t>
            </a:r>
            <a:r>
              <a:rPr lang="en-US" dirty="0" smtClean="0"/>
              <a:t> </a:t>
            </a:r>
            <a:r>
              <a:rPr lang="en-US" dirty="0" smtClean="0"/>
              <a:t>&amp;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program </a:t>
            </a:r>
            <a:r>
              <a:rPr lang="en-US" dirty="0" err="1" smtClean="0"/>
              <a:t>latihan</a:t>
            </a: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5400" dirty="0" smtClean="0"/>
              <a:t>Tendon </a:t>
            </a:r>
            <a:r>
              <a:rPr lang="en-US" sz="5400" dirty="0" err="1" smtClean="0"/>
              <a:t>achilles</a:t>
            </a:r>
            <a:endParaRPr lang="en-US" sz="5400" dirty="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Tendon </a:t>
            </a:r>
            <a:r>
              <a:rPr lang="en-US" sz="2400" dirty="0" err="1" smtClean="0"/>
              <a:t>achilles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konjoin</a:t>
            </a:r>
            <a:r>
              <a:rPr lang="en-US" sz="2400" dirty="0" smtClean="0"/>
              <a:t> tendon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m.gastrocnemius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m. </a:t>
            </a:r>
            <a:r>
              <a:rPr lang="en-US" sz="2400" dirty="0" err="1" smtClean="0"/>
              <a:t>soleus</a:t>
            </a:r>
            <a:r>
              <a:rPr lang="en-US" sz="2400" dirty="0" smtClean="0"/>
              <a:t>. Tendon </a:t>
            </a:r>
            <a:r>
              <a:rPr lang="en-US" sz="2400" dirty="0" err="1" smtClean="0"/>
              <a:t>archilles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peran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kontributor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plantar </a:t>
            </a:r>
            <a:r>
              <a:rPr lang="en-US" sz="2400" dirty="0" err="1" smtClean="0"/>
              <a:t>fleksi</a:t>
            </a:r>
            <a:r>
              <a:rPr lang="en-US" sz="2400" dirty="0" smtClean="0"/>
              <a:t> ankle.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avaskular</a:t>
            </a:r>
            <a:r>
              <a:rPr lang="en-US" sz="2400" dirty="0" smtClean="0"/>
              <a:t> (</a:t>
            </a:r>
            <a:r>
              <a:rPr lang="en-US" sz="2400" dirty="0" err="1" smtClean="0"/>
              <a:t>vaskularisasi</a:t>
            </a:r>
            <a:r>
              <a:rPr lang="en-US" sz="2400" dirty="0" smtClean="0"/>
              <a:t> </a:t>
            </a:r>
            <a:r>
              <a:rPr lang="en-US" sz="2400" dirty="0" err="1" smtClean="0"/>
              <a:t>sedikit</a:t>
            </a:r>
            <a:r>
              <a:rPr lang="en-US" sz="2400" dirty="0" smtClean="0"/>
              <a:t>) </a:t>
            </a:r>
            <a:r>
              <a:rPr lang="en-US" sz="2400" dirty="0" err="1" smtClean="0"/>
              <a:t>pada</a:t>
            </a:r>
            <a:r>
              <a:rPr lang="en-US" sz="2400" dirty="0" smtClean="0"/>
              <a:t> area 2-6 cm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insertio</a:t>
            </a:r>
            <a:r>
              <a:rPr lang="en-US" sz="2400" dirty="0" smtClean="0"/>
              <a:t> </a:t>
            </a:r>
            <a:r>
              <a:rPr lang="en-US" sz="2400" dirty="0" err="1" smtClean="0"/>
              <a:t>os.calcaneus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  <p:pic>
        <p:nvPicPr>
          <p:cNvPr id="6" name="Picture 2" descr="Hasil gambar untuk tendon achill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248275" y="1828800"/>
            <a:ext cx="2838450" cy="388619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Etiology Achilles Tendon Rupture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4000" dirty="0" smtClean="0"/>
              <a:t>Repetitive injury</a:t>
            </a:r>
          </a:p>
          <a:p>
            <a:r>
              <a:rPr lang="en-US" sz="4000" dirty="0" err="1" smtClean="0"/>
              <a:t>Kelemahan</a:t>
            </a:r>
            <a:r>
              <a:rPr lang="en-US" sz="4000" dirty="0" smtClean="0"/>
              <a:t> tendon </a:t>
            </a:r>
            <a:r>
              <a:rPr lang="en-US" sz="4000" dirty="0" err="1" smtClean="0"/>
              <a:t>achilles</a:t>
            </a:r>
            <a:r>
              <a:rPr lang="en-US" sz="4000" dirty="0" smtClean="0"/>
              <a:t> </a:t>
            </a:r>
          </a:p>
          <a:p>
            <a:r>
              <a:rPr lang="en-US" sz="4000" dirty="0" smtClean="0"/>
              <a:t>Trauma/stress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4000" dirty="0" err="1" smtClean="0"/>
              <a:t>Kelemahan</a:t>
            </a:r>
            <a:r>
              <a:rPr lang="en-US" sz="4000" dirty="0" smtClean="0"/>
              <a:t> </a:t>
            </a:r>
            <a:r>
              <a:rPr lang="en-US" sz="4000" dirty="0" err="1" smtClean="0"/>
              <a:t>saat</a:t>
            </a:r>
            <a:r>
              <a:rPr lang="en-US" sz="4000" dirty="0" smtClean="0"/>
              <a:t> </a:t>
            </a:r>
            <a:r>
              <a:rPr lang="en-US" sz="4000" dirty="0" err="1" smtClean="0"/>
              <a:t>gerakan</a:t>
            </a:r>
            <a:r>
              <a:rPr lang="en-US" sz="4000" dirty="0" smtClean="0"/>
              <a:t> plantar </a:t>
            </a:r>
            <a:r>
              <a:rPr lang="en-US" sz="4000" dirty="0" err="1" smtClean="0"/>
              <a:t>fleksi</a:t>
            </a:r>
            <a:endParaRPr lang="en-US" sz="4000" dirty="0" smtClean="0"/>
          </a:p>
          <a:p>
            <a:r>
              <a:rPr lang="en-US" sz="4000" dirty="0" smtClean="0"/>
              <a:t>Tendon </a:t>
            </a:r>
            <a:r>
              <a:rPr lang="en-US" sz="4000" dirty="0" err="1" smtClean="0"/>
              <a:t>achilles</a:t>
            </a:r>
            <a:r>
              <a:rPr lang="en-US" sz="4000" dirty="0" smtClean="0"/>
              <a:t> </a:t>
            </a:r>
            <a:r>
              <a:rPr lang="en-US" sz="4000" dirty="0" err="1" smtClean="0"/>
              <a:t>tampak</a:t>
            </a:r>
            <a:r>
              <a:rPr lang="en-US" sz="4000" dirty="0" smtClean="0"/>
              <a:t> </a:t>
            </a:r>
            <a:r>
              <a:rPr lang="en-US" sz="4000" dirty="0" err="1" smtClean="0"/>
              <a:t>lebih</a:t>
            </a:r>
            <a:r>
              <a:rPr lang="en-US" sz="4000" dirty="0" smtClean="0"/>
              <a:t> </a:t>
            </a:r>
            <a:r>
              <a:rPr lang="en-US" sz="4000" dirty="0" err="1" smtClean="0"/>
              <a:t>tebal</a:t>
            </a:r>
            <a:r>
              <a:rPr lang="en-US" sz="4000" dirty="0" smtClean="0"/>
              <a:t> </a:t>
            </a:r>
          </a:p>
          <a:p>
            <a:r>
              <a:rPr lang="en-US" sz="4000" dirty="0" err="1" smtClean="0"/>
              <a:t>Terdapat</a:t>
            </a:r>
            <a:r>
              <a:rPr lang="en-US" sz="4000" dirty="0" smtClean="0"/>
              <a:t> swelling </a:t>
            </a:r>
          </a:p>
          <a:p>
            <a:pPr>
              <a:buNone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Grade Achilles Tendon Rupture</a:t>
            </a:r>
            <a:endParaRPr lang="en-US" sz="48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None/>
            </a:pPr>
            <a:endParaRPr lang="en-US" dirty="0" smtClean="0"/>
          </a:p>
          <a:p>
            <a:pPr lvl="2" indent="-1089025" eaLnBrk="1" hangingPunct="1">
              <a:lnSpc>
                <a:spcPct val="80000"/>
              </a:lnSpc>
              <a:buFontTx/>
              <a:buNone/>
            </a:pPr>
            <a:endParaRPr lang="en-US" sz="36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pic>
        <p:nvPicPr>
          <p:cNvPr id="5" name="Content Placeholder 3" descr="AchilleTendon-Injury-L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09600" y="1371600"/>
            <a:ext cx="7696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err="1" smtClean="0"/>
              <a:t>Assesment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FT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pic>
        <p:nvPicPr>
          <p:cNvPr id="7" name="Content Placeholder 4" descr="thompson-test-diagnosis.jpg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1434003" y="1600200"/>
            <a:ext cx="2084994" cy="4525963"/>
          </a:xfrm>
        </p:spPr>
      </p:pic>
      <p:pic>
        <p:nvPicPr>
          <p:cNvPr id="8" name="Content Placeholder 5" descr="torn_achilles.jpg"/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4648200" y="2438400"/>
            <a:ext cx="3733800" cy="304800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err="1" smtClean="0"/>
              <a:t>Intervensi</a:t>
            </a:r>
            <a:r>
              <a:rPr lang="en-US" dirty="0" smtClean="0"/>
              <a:t> Achilles Tendon Rupture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Passive movement,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kontrindikasi</a:t>
            </a:r>
            <a:r>
              <a:rPr lang="en-US" dirty="0" smtClean="0"/>
              <a:t> </a:t>
            </a:r>
            <a:r>
              <a:rPr lang="en-US" dirty="0" err="1" smtClean="0"/>
              <a:t>dorsi</a:t>
            </a:r>
            <a:r>
              <a:rPr lang="en-US" dirty="0" smtClean="0"/>
              <a:t> </a:t>
            </a:r>
            <a:r>
              <a:rPr lang="en-US" dirty="0" err="1" smtClean="0"/>
              <a:t>fleksi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Propriosepsi</a:t>
            </a: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3. 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: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swiss</a:t>
            </a:r>
            <a:r>
              <a:rPr lang="en-US" dirty="0" smtClean="0"/>
              <a:t> ball</a:t>
            </a:r>
          </a:p>
          <a:p>
            <a:pPr marL="457200" indent="-457200">
              <a:buAutoNum type="arabicPeriod" startAt="4"/>
            </a:pPr>
            <a:r>
              <a:rPr lang="en-US" dirty="0" smtClean="0"/>
              <a:t>Strengthening  Exercise </a:t>
            </a:r>
          </a:p>
          <a:p>
            <a:pPr marL="457200" indent="-45720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REFERENSI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lvl="0" indent="-457200" algn="just">
              <a:buFont typeface="+mj-lt"/>
              <a:buAutoNum type="arabicPeriod"/>
              <a:tabLst>
                <a:tab pos="804863" algn="l"/>
              </a:tabLst>
            </a:pPr>
            <a:r>
              <a:rPr lang="en-US" sz="2400" dirty="0" smtClean="0"/>
              <a:t>O’Sullivan SB, Schmitz TJ (2014). Improving Functional 	Outcomes in Physical Rehabilitation 	Philadelphia: F.A.  	Davis Company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2028</TotalTime>
  <Words>165</Words>
  <Application>Microsoft Office PowerPoint</Application>
  <PresentationFormat>On-screen Show (4:3)</PresentationFormat>
  <Paragraphs>38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KEMAMPUAN AKHIR YANG DIHARAPKAN</vt:lpstr>
      <vt:lpstr>Tendon achilles</vt:lpstr>
      <vt:lpstr>Etiology Achilles Tendon Rupture</vt:lpstr>
      <vt:lpstr>Gejala Klinis</vt:lpstr>
      <vt:lpstr>Grade Achilles Tendon Rupture</vt:lpstr>
      <vt:lpstr>Assesment Pemeriksaan FT</vt:lpstr>
      <vt:lpstr>Intervensi Achilles Tendon Rupture</vt:lpstr>
      <vt:lpstr>REFERENSI</vt:lpstr>
      <vt:lpstr>TERIMA KASIH &amp;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X450C</cp:lastModifiedBy>
  <cp:revision>220</cp:revision>
  <dcterms:created xsi:type="dcterms:W3CDTF">2010-08-24T06:47:44Z</dcterms:created>
  <dcterms:modified xsi:type="dcterms:W3CDTF">2018-02-02T09:51:32Z</dcterms:modified>
</cp:coreProperties>
</file>