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6" r:id="rId2"/>
    <p:sldId id="335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369" autoAdjust="0"/>
  </p:normalViewPr>
  <p:slideViewPr>
    <p:cSldViewPr>
      <p:cViewPr>
        <p:scale>
          <a:sx n="87" d="100"/>
          <a:sy n="87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0B587C-CFD3-45FF-9C9A-1BD69C457824}" type="datetimeFigureOut">
              <a:rPr lang="id-ID"/>
              <a:pPr>
                <a:defRPr/>
              </a:pPr>
              <a:t>30/01/2018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E0476F-DA9D-4FBC-8B03-E0C9FB78627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326AA-AF00-47C6-8901-A17B20EC38B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3848E-D768-4213-8B2C-D1E9F8F8E5E8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C3A34-9F20-45B3-B69E-F027C93268BE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AE2DE-CD84-4ECE-8F7D-E6CEBFFD924A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4D074B-A2AF-4F79-B711-98CD1F65779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5B26F-F175-47E6-A642-12C578E7FA81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9165F-9BC0-40D2-9B92-3FDD9E71F5FF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8ED19-2581-4F0C-9E87-3A69FF58EFA1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81275-CC9A-4BAA-8CE9-ACE23927AFE3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ACBC2-BDF9-4669-ADD5-50AA50FF6B33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FBD984-00D0-44C7-8608-21909894D70B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8CF959-3B03-4BA3-82F8-BCA3F5AA98F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7E3B-6D2C-4209-B680-0779886E44D2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62F5-4FB2-4A9B-85D3-2FA1866B4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76CB-9694-4A6C-B4B7-7AFE625D726B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52DB-88D1-4C5A-A02C-25D55532E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DEE5B-886B-4C17-9436-DD5BA167BBDB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A3C7-E086-4488-8AFD-28B162032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60B4-A63C-4708-982A-9F2F50414CE6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2675-4147-436A-BE1B-7D911AD21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5602-EAF5-4E87-B7F1-CC2A6CF11E7E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BDB22-8CD2-4E0E-95F4-75CDBB61E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EF62-DD1A-4A2C-802B-B06083C65A49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7A0D-77DD-4A29-889E-F64D8C802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0966-B46D-4FD9-B7D9-E01ED66EA735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CC86-7425-403D-A1FE-F613601BB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60D17-C220-4E7D-9065-A00BB639AF46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4AC39-AEC0-4A98-9BC7-EE0EC20F9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89C1-74F9-4254-AE3D-CD0B0AF39832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EDDC-1B23-46C5-8D4E-DF68EC9DD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DCED-CEF7-4F9A-9753-094861FCF2E9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8496-33FE-495B-9B8B-EF54F2CFB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972FB-F992-48EC-B284-22327102B614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145F6-F701-471D-9554-5573649B1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9DD38F-90F2-42B8-8302-38BD40A3193B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57A5E66-F14D-477A-8207-4B43CF765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PRONE ACTIVITIES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PERTEMUAN 4 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JERRY MARATIS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FAKULTAS FISIOTERAPI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Bridging Exercises</a:t>
            </a:r>
          </a:p>
        </p:txBody>
      </p:sp>
      <p:pic>
        <p:nvPicPr>
          <p:cNvPr id="5" name="Content Placeholder 4" descr="IMG_20170917_16112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50921" t="3333" r="5788" b="3333"/>
          <a:stretch>
            <a:fillRect/>
          </a:stretch>
        </p:blipFill>
        <p:spPr>
          <a:xfrm>
            <a:off x="2057400" y="1524000"/>
            <a:ext cx="5029200" cy="460216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b="1" dirty="0" smtClean="0"/>
              <a:t>Bridging using a swiss ball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5" name="Content Placeholder 3" descr="IMG20170917161233 (2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25307" t="5051" r="9593" b="66327"/>
          <a:stretch>
            <a:fillRect/>
          </a:stretch>
        </p:blipFill>
        <p:spPr>
          <a:xfrm>
            <a:off x="1517160" y="2034087"/>
            <a:ext cx="6109680" cy="358198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REFERENSI</a:t>
            </a: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0" algn="just">
              <a:tabLst>
                <a:tab pos="804863" algn="l"/>
              </a:tabLst>
            </a:pPr>
            <a:r>
              <a:rPr lang="en-US" sz="2800" dirty="0" smtClean="0"/>
              <a:t>O’Sullivan SB, Schmitz TJ (2014). Improving      	Functional Outcomes in Physical Rehabilitation 	Philadelphia: F.A. Davis Company</a:t>
            </a:r>
          </a:p>
          <a:p>
            <a:pPr lvl="0" algn="just">
              <a:buNone/>
              <a:tabLst>
                <a:tab pos="804863" algn="l"/>
              </a:tabLst>
            </a:pPr>
            <a:endParaRPr lang="en-US" sz="2800" dirty="0" smtClean="0"/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TERIMA KASIH 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&amp;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SELAMAT BELAJAR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3600" dirty="0" err="1" smtClean="0">
                <a:cs typeface="Arial" pitchFamily="34" charset="0"/>
              </a:rPr>
              <a:t>Mahasiswa</a:t>
            </a:r>
            <a:r>
              <a:rPr lang="en-US" sz="3600" dirty="0" smtClean="0">
                <a:cs typeface="Arial" pitchFamily="34" charset="0"/>
              </a:rPr>
              <a:t> </a:t>
            </a:r>
            <a:r>
              <a:rPr lang="en-US" sz="3600" dirty="0" err="1" smtClean="0">
                <a:cs typeface="Arial" pitchFamily="34" charset="0"/>
              </a:rPr>
              <a:t>mampu</a:t>
            </a:r>
            <a:r>
              <a:rPr lang="en-US" sz="3600" dirty="0" smtClean="0">
                <a:cs typeface="Arial" pitchFamily="34" charset="0"/>
              </a:rPr>
              <a:t> </a:t>
            </a:r>
            <a:r>
              <a:rPr lang="en-US" sz="3600" dirty="0" err="1" smtClean="0">
                <a:cs typeface="Arial" pitchFamily="34" charset="0"/>
              </a:rPr>
              <a:t>memahami</a:t>
            </a:r>
            <a:r>
              <a:rPr lang="en-US" sz="3600" dirty="0" smtClean="0">
                <a:cs typeface="Arial" charset="0"/>
              </a:rPr>
              <a:t> </a:t>
            </a:r>
            <a:r>
              <a:rPr lang="en-US" sz="3600" i="1" dirty="0" smtClean="0">
                <a:cs typeface="Arial" charset="0"/>
              </a:rPr>
              <a:t>prone activities</a:t>
            </a:r>
            <a:r>
              <a:rPr lang="en-US" sz="3600" i="1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terapi</a:t>
            </a:r>
            <a:r>
              <a:rPr lang="en-US" sz="3600" dirty="0" smtClean="0"/>
              <a:t> </a:t>
            </a:r>
            <a:r>
              <a:rPr lang="en-US" sz="3600" dirty="0" err="1" smtClean="0"/>
              <a:t>latihan</a:t>
            </a:r>
            <a:r>
              <a:rPr lang="en-US" sz="3600" dirty="0" smtClean="0"/>
              <a:t> </a:t>
            </a:r>
            <a:r>
              <a:rPr lang="en-US" sz="3600" dirty="0" err="1" smtClean="0"/>
              <a:t>fungsional</a:t>
            </a:r>
            <a:endParaRPr lang="en-US" sz="3600" dirty="0" smtClean="0"/>
          </a:p>
          <a:p>
            <a:pPr>
              <a:buNone/>
            </a:pPr>
            <a:endParaRPr lang="en-US" sz="3600" dirty="0" smtClean="0">
              <a:cs typeface="Arial" charset="0"/>
            </a:endParaRPr>
          </a:p>
          <a:p>
            <a:pPr lvl="0"/>
            <a:r>
              <a:rPr lang="en-US" sz="3600" dirty="0" err="1" smtClean="0"/>
              <a:t>Mahasiswa</a:t>
            </a:r>
            <a:r>
              <a:rPr lang="en-US" sz="3600" dirty="0" smtClean="0"/>
              <a:t> </a:t>
            </a:r>
            <a:r>
              <a:rPr lang="en-US" sz="3600" dirty="0" err="1" smtClean="0"/>
              <a:t>mampu</a:t>
            </a:r>
            <a:r>
              <a:rPr lang="en-US" sz="3600" dirty="0" smtClean="0"/>
              <a:t> </a:t>
            </a:r>
            <a:r>
              <a:rPr lang="en-US" sz="3600" dirty="0" err="1" smtClean="0"/>
              <a:t>memahami</a:t>
            </a:r>
            <a:r>
              <a:rPr lang="en-US" sz="3600" dirty="0" smtClean="0"/>
              <a:t> </a:t>
            </a:r>
            <a:r>
              <a:rPr lang="en-US" sz="3600" dirty="0" err="1" smtClean="0"/>
              <a:t>secara</a:t>
            </a:r>
            <a:r>
              <a:rPr lang="en-US" sz="3600" dirty="0" smtClean="0"/>
              <a:t> </a:t>
            </a:r>
            <a:r>
              <a:rPr lang="en-US" sz="3600" dirty="0" err="1" smtClean="0"/>
              <a:t>sistematis</a:t>
            </a:r>
            <a:r>
              <a:rPr lang="en-US" sz="3600" dirty="0" smtClean="0"/>
              <a:t> </a:t>
            </a:r>
            <a:r>
              <a:rPr lang="en-US" sz="3600" dirty="0" err="1" smtClean="0"/>
              <a:t>berdasarkan</a:t>
            </a:r>
            <a:r>
              <a:rPr lang="en-US" sz="3600" dirty="0" smtClean="0"/>
              <a:t> </a:t>
            </a:r>
            <a:r>
              <a:rPr lang="en-US" sz="3600" dirty="0" err="1" smtClean="0"/>
              <a:t>pemikiran</a:t>
            </a:r>
            <a:r>
              <a:rPr lang="en-US" sz="3600" dirty="0" smtClean="0"/>
              <a:t> </a:t>
            </a:r>
            <a:r>
              <a:rPr lang="en-US" sz="3600" dirty="0" err="1" smtClean="0"/>
              <a:t>kritis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mobilitas</a:t>
            </a:r>
            <a:r>
              <a:rPr lang="en-US" sz="3600" dirty="0" smtClean="0"/>
              <a:t> prone lying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Arial" charset="0"/>
                <a:cs typeface="Arial" charset="0"/>
              </a:rPr>
              <a:t>TLF </a:t>
            </a:r>
            <a:r>
              <a:rPr lang="en-US" sz="4000" dirty="0" err="1" smtClean="0">
                <a:latin typeface="Arial" charset="0"/>
                <a:cs typeface="Arial" charset="0"/>
              </a:rPr>
              <a:t>pada</a:t>
            </a:r>
            <a:r>
              <a:rPr lang="en-US" sz="4000" dirty="0" smtClean="0">
                <a:latin typeface="Arial" charset="0"/>
                <a:cs typeface="Arial" charset="0"/>
              </a:rPr>
              <a:t> </a:t>
            </a:r>
            <a:r>
              <a:rPr lang="en-US" sz="4000" dirty="0" smtClean="0">
                <a:latin typeface="Arial" charset="0"/>
                <a:cs typeface="Arial" charset="0"/>
              </a:rPr>
              <a:t>Prone Activities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d-ID" sz="2800" b="1" dirty="0" smtClean="0"/>
              <a:t>Terapi latihan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fungsional</a:t>
            </a:r>
            <a:r>
              <a:rPr lang="id-ID" sz="2800" b="1" dirty="0" smtClean="0"/>
              <a:t> </a:t>
            </a:r>
            <a:r>
              <a:rPr lang="id-ID" sz="2800" dirty="0" smtClean="0"/>
              <a:t>adalah rencana yg sistimatis untuk perencanaan penampilan dari gerak tubuh, postur dan aktifitas fisik dari pasien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aktivitas</a:t>
            </a:r>
            <a:r>
              <a:rPr lang="en-US" sz="2800" dirty="0" smtClean="0"/>
              <a:t> </a:t>
            </a:r>
            <a:r>
              <a:rPr lang="en-US" sz="2800" dirty="0" err="1" smtClean="0"/>
              <a:t>sehari-hari</a:t>
            </a:r>
            <a:r>
              <a:rPr lang="id-ID" sz="2800" dirty="0" smtClean="0"/>
              <a:t> 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Arial" charset="0"/>
                <a:cs typeface="Arial" charset="0"/>
              </a:rPr>
              <a:t>Dalam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Terapi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Latihan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Fungsional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ini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diperlukan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kontrol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cs typeface="Arial" charset="0"/>
              </a:rPr>
              <a:t>postural, core stability &amp; </a:t>
            </a:r>
            <a:r>
              <a:rPr lang="en-US" sz="2800" i="1" dirty="0" smtClean="0">
                <a:latin typeface="Arial" charset="0"/>
                <a:cs typeface="Arial" charset="0"/>
              </a:rPr>
              <a:t>prone activities </a:t>
            </a:r>
            <a:endParaRPr lang="en-US" sz="2800" i="1" dirty="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Arial" charset="0"/>
                <a:cs typeface="Arial" charset="0"/>
              </a:rPr>
              <a:t>Kontrol</a:t>
            </a:r>
            <a:r>
              <a:rPr lang="en-US" sz="2800" dirty="0" smtClean="0">
                <a:latin typeface="Arial" charset="0"/>
                <a:cs typeface="Arial" charset="0"/>
              </a:rPr>
              <a:t> Postural </a:t>
            </a:r>
            <a:r>
              <a:rPr lang="en-US" sz="2800" dirty="0" err="1" smtClean="0">
                <a:latin typeface="Arial" charset="0"/>
                <a:cs typeface="Arial" charset="0"/>
              </a:rPr>
              <a:t>terbagi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menjadi</a:t>
            </a:r>
            <a:r>
              <a:rPr lang="en-US" sz="2800" dirty="0" smtClean="0">
                <a:latin typeface="Arial" charset="0"/>
                <a:cs typeface="Arial" charset="0"/>
              </a:rPr>
              <a:t> 2, </a:t>
            </a:r>
            <a:r>
              <a:rPr lang="en-US" sz="2800" dirty="0" err="1" smtClean="0">
                <a:latin typeface="Arial" charset="0"/>
                <a:cs typeface="Arial" charset="0"/>
              </a:rPr>
              <a:t>yaitu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Arial" charset="0"/>
                <a:cs typeface="Arial" charset="0"/>
              </a:rPr>
              <a:t>Kontrol</a:t>
            </a:r>
            <a:r>
              <a:rPr lang="en-US" sz="2800" dirty="0" smtClean="0">
                <a:latin typeface="Arial" charset="0"/>
                <a:cs typeface="Arial" charset="0"/>
              </a:rPr>
              <a:t> Postural </a:t>
            </a:r>
            <a:r>
              <a:rPr lang="en-US" sz="2800" dirty="0" err="1" smtClean="0">
                <a:latin typeface="Arial" charset="0"/>
                <a:cs typeface="Arial" charset="0"/>
              </a:rPr>
              <a:t>Statik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Arial" charset="0"/>
                <a:cs typeface="Arial" charset="0"/>
              </a:rPr>
              <a:t>Kontrol</a:t>
            </a:r>
            <a:r>
              <a:rPr lang="en-US" sz="2800" dirty="0" smtClean="0">
                <a:latin typeface="Arial" charset="0"/>
                <a:cs typeface="Arial" charset="0"/>
              </a:rPr>
              <a:t> Postural </a:t>
            </a:r>
            <a:r>
              <a:rPr lang="en-US" sz="2800" dirty="0" err="1" smtClean="0">
                <a:latin typeface="Arial" charset="0"/>
                <a:cs typeface="Arial" charset="0"/>
              </a:rPr>
              <a:t>Dinamik</a:t>
            </a:r>
            <a:endParaRPr lang="id-ID" sz="2800" dirty="0" smtClean="0"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953000" y="51816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38800" y="4876800"/>
            <a:ext cx="2971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LATIHAN KESEIMBANGAN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r>
              <a:rPr lang="id-ID" sz="3200" b="1" dirty="0" smtClean="0"/>
              <a:t>Prone-on-Elbows into Quadricep Posture</a:t>
            </a:r>
          </a:p>
        </p:txBody>
      </p:sp>
      <p:pic>
        <p:nvPicPr>
          <p:cNvPr id="5" name="Content Placeholder 4" descr="D:\P_20170916_213356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400800" cy="4447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Side –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itting to Quadruped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5" name="Content Placeholder 4" descr="D:\P_20170916_213404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019800" cy="4602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Quadruped ( Prone Kneeling)</a:t>
            </a:r>
          </a:p>
        </p:txBody>
      </p:sp>
      <p:pic>
        <p:nvPicPr>
          <p:cNvPr id="5" name="Content Placeholder 4" descr="Screenshot_2017-09-15-01-37-38_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1466" t="9778" r="8481" b="27402"/>
          <a:stretch>
            <a:fillRect/>
          </a:stretch>
        </p:blipFill>
        <p:spPr>
          <a:xfrm>
            <a:off x="838200" y="1600200"/>
            <a:ext cx="3507017" cy="2819400"/>
          </a:xfrm>
          <a:prstGeom prst="rect">
            <a:avLst/>
          </a:prstGeom>
        </p:spPr>
      </p:pic>
      <p:pic>
        <p:nvPicPr>
          <p:cNvPr id="6" name="Picture 5" descr="Screenshot_2017-09-15-01-37-32_1.jpg"/>
          <p:cNvPicPr>
            <a:picLocks noChangeAspect="1"/>
          </p:cNvPicPr>
          <p:nvPr/>
        </p:nvPicPr>
        <p:blipFill>
          <a:blip r:embed="rId5" cstate="print"/>
          <a:srcRect l="14266" t="8001" r="10917" b="22903"/>
          <a:stretch>
            <a:fillRect/>
          </a:stretch>
        </p:blipFill>
        <p:spPr>
          <a:xfrm>
            <a:off x="4800600" y="1676400"/>
            <a:ext cx="4114800" cy="274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4648200"/>
            <a:ext cx="3505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Medial/Lateral Resistance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4724400"/>
            <a:ext cx="411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Anterior/Posterior Resistance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Quadruped, Limb Movement</a:t>
            </a:r>
          </a:p>
        </p:txBody>
      </p:sp>
      <p:pic>
        <p:nvPicPr>
          <p:cNvPr id="5" name="Content Placeholder 4" descr="Screenshot_2017-09-15-01-40-28_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5813" t="5901" r="13178" b="12201"/>
          <a:stretch>
            <a:fillRect/>
          </a:stretch>
        </p:blipFill>
        <p:spPr>
          <a:xfrm>
            <a:off x="1600200" y="1524001"/>
            <a:ext cx="6095999" cy="434339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Lower </a:t>
            </a:r>
            <a:r>
              <a:rPr lang="en-US" sz="3200" dirty="0" err="1" smtClean="0">
                <a:latin typeface="Arial" charset="0"/>
                <a:cs typeface="Arial" charset="0"/>
              </a:rPr>
              <a:t>Trunc</a:t>
            </a:r>
            <a:r>
              <a:rPr lang="en-US" sz="3200" dirty="0" smtClean="0">
                <a:latin typeface="Arial" charset="0"/>
                <a:cs typeface="Arial" charset="0"/>
              </a:rPr>
              <a:t> Activity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00200" y="2057400"/>
            <a:ext cx="5791200" cy="3124200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 rot="20696511" flipH="1">
            <a:off x="3265661" y="3638247"/>
            <a:ext cx="971869" cy="333929"/>
          </a:xfrm>
          <a:prstGeom prst="curvedDownArrow">
            <a:avLst>
              <a:gd name="adj1" fmla="val 30003"/>
              <a:gd name="adj2" fmla="val 55139"/>
              <a:gd name="adj3" fmla="val 4009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rot="20818481">
            <a:off x="3463753" y="3906411"/>
            <a:ext cx="902504" cy="411431"/>
          </a:xfrm>
          <a:prstGeom prst="curvedDownArrow">
            <a:avLst>
              <a:gd name="adj1" fmla="val 30003"/>
              <a:gd name="adj2" fmla="val 55139"/>
              <a:gd name="adj3" fmla="val 40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Kontrol</a:t>
            </a:r>
            <a:r>
              <a:rPr lang="en-US" sz="3200" dirty="0" smtClean="0">
                <a:latin typeface="Arial" charset="0"/>
                <a:cs typeface="Arial" charset="0"/>
              </a:rPr>
              <a:t> Postural (Core Stability)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62718" y="1974137"/>
            <a:ext cx="5047682" cy="335986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155</Words>
  <Application>Microsoft Office PowerPoint</Application>
  <PresentationFormat>On-screen Show (4:3)</PresentationFormat>
  <Paragraphs>41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KEMAMPUAN AKHIR YANG DIHARAPKAN</vt:lpstr>
      <vt:lpstr>TLF pada Prone Activities</vt:lpstr>
      <vt:lpstr>Prone-on-Elbows into Quadricep Posture</vt:lpstr>
      <vt:lpstr>Side – Sitting to Quadruped</vt:lpstr>
      <vt:lpstr>Quadruped ( Prone Kneeling)</vt:lpstr>
      <vt:lpstr>Quadruped, Limb Movement</vt:lpstr>
      <vt:lpstr>Lower Trunc Activity</vt:lpstr>
      <vt:lpstr>Kontrol Postural (Core Stability)</vt:lpstr>
      <vt:lpstr>Bridging Exercises</vt:lpstr>
      <vt:lpstr>Bridging using a swiss ball</vt:lpstr>
      <vt:lpstr>REFERENSI</vt:lpstr>
      <vt:lpstr>TERIMA KASIH  &amp;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X450C</cp:lastModifiedBy>
  <cp:revision>216</cp:revision>
  <dcterms:created xsi:type="dcterms:W3CDTF">2010-08-24T06:47:44Z</dcterms:created>
  <dcterms:modified xsi:type="dcterms:W3CDTF">2018-01-30T10:33:49Z</dcterms:modified>
</cp:coreProperties>
</file>