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35" r:id="rId3"/>
    <p:sldId id="365" r:id="rId4"/>
    <p:sldId id="366" r:id="rId5"/>
    <p:sldId id="367" r:id="rId6"/>
    <p:sldId id="368" r:id="rId7"/>
    <p:sldId id="370" r:id="rId8"/>
    <p:sldId id="371" r:id="rId9"/>
    <p:sldId id="3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8CF959-3B03-4BA3-82F8-BCA3F5AA98F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SITTING ACTIVITIES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5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r>
              <a:rPr lang="en-US" sz="3600" dirty="0" err="1" smtClean="0">
                <a:cs typeface="Arial" pitchFamily="34" charset="0"/>
              </a:rPr>
              <a:t>Mahasiswa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 err="1" smtClean="0">
                <a:cs typeface="Arial" pitchFamily="34" charset="0"/>
              </a:rPr>
              <a:t>mampu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 err="1" smtClean="0">
                <a:cs typeface="Arial" pitchFamily="34" charset="0"/>
              </a:rPr>
              <a:t>memahami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err="1" smtClean="0">
                <a:cs typeface="Arial" charset="0"/>
              </a:rPr>
              <a:t>dan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err="1" smtClean="0">
                <a:cs typeface="Arial" charset="0"/>
              </a:rPr>
              <a:t>menjelaskan</a:t>
            </a:r>
            <a:r>
              <a:rPr lang="en-US" sz="3600" dirty="0" smtClean="0">
                <a:cs typeface="Arial" charset="0"/>
              </a:rPr>
              <a:t> sitting activities </a:t>
            </a:r>
            <a:r>
              <a:rPr lang="en-US" sz="3600" dirty="0" err="1" smtClean="0">
                <a:cs typeface="Arial" charset="0"/>
              </a:rPr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terapi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fungsional</a:t>
            </a:r>
            <a:endParaRPr lang="en-US" sz="3600" dirty="0" smtClean="0"/>
          </a:p>
          <a:p>
            <a:pPr>
              <a:buNone/>
            </a:pPr>
            <a:endParaRPr lang="en-US" sz="3600" dirty="0" smtClean="0">
              <a:cs typeface="Arial" charset="0"/>
            </a:endParaRPr>
          </a:p>
          <a:p>
            <a:pPr lvl="0"/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memahami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sistematis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pemikiran</a:t>
            </a:r>
            <a:r>
              <a:rPr lang="en-US" sz="3600" dirty="0" smtClean="0"/>
              <a:t> </a:t>
            </a:r>
            <a:r>
              <a:rPr lang="en-US" sz="3600" dirty="0" err="1" smtClean="0"/>
              <a:t>kritis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teknik</a:t>
            </a:r>
            <a:r>
              <a:rPr lang="en-US" sz="3600" dirty="0" smtClean="0"/>
              <a:t> sitting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SITTING ACTIVITIES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cs typeface="Arial" charset="0"/>
              </a:rPr>
              <a:t>Karakteristik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Umum</a:t>
            </a:r>
            <a:endParaRPr lang="en-US" dirty="0" smtClean="0">
              <a:cs typeface="Arial" charset="0"/>
            </a:endParaRPr>
          </a:p>
          <a:p>
            <a:pPr>
              <a:buAutoNum type="arabicPeriod"/>
            </a:pPr>
            <a:r>
              <a:rPr lang="en-US" dirty="0" smtClean="0">
                <a:cs typeface="Arial" charset="0"/>
              </a:rPr>
              <a:t>Base of Support</a:t>
            </a:r>
            <a:r>
              <a:rPr lang="en-US" dirty="0" smtClean="0"/>
              <a:t> (BOS)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: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</a:p>
          <a:p>
            <a:pPr>
              <a:buAutoNum type="arabicPeriod"/>
            </a:pPr>
            <a:r>
              <a:rPr lang="en-US" dirty="0" smtClean="0"/>
              <a:t>Center of Mass (COM)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: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supine &amp; prone </a:t>
            </a:r>
          </a:p>
          <a:p>
            <a:pPr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  <a:r>
              <a:rPr lang="en-US" smtClean="0"/>
              <a:t>duduk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4000" dirty="0" smtClean="0"/>
              <a:t>Treatment Strategies &amp; Considerations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Pusat massa tubuh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 baik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 terlentang ke duduk</a:t>
            </a:r>
            <a:r>
              <a:rPr lang="en-US" dirty="0" smtClean="0"/>
              <a:t>/ </a:t>
            </a:r>
            <a:r>
              <a:rPr lang="en-US" dirty="0" err="1" smtClean="0"/>
              <a:t>dari</a:t>
            </a:r>
            <a:r>
              <a:rPr lang="id-ID" dirty="0" smtClean="0"/>
              <a:t>duduk ke terlentang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 titik pusat massa di</a:t>
            </a:r>
            <a:r>
              <a:rPr lang="en-US" dirty="0" smtClean="0"/>
              <a:t> </a:t>
            </a:r>
            <a:r>
              <a:rPr lang="id-ID" dirty="0" smtClean="0"/>
              <a:t>teng</a:t>
            </a:r>
            <a:r>
              <a:rPr lang="en-US" dirty="0" smtClean="0"/>
              <a:t>ah</a:t>
            </a:r>
            <a:endParaRPr lang="id-ID" dirty="0" smtClean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Posisi fisioterapis dalam membantu pasien  dilihat dari kondisi pasie</a:t>
            </a:r>
            <a:r>
              <a:rPr lang="en-US" dirty="0" smtClean="0"/>
              <a:t>n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Posisi fisioterapis berada di depan pasien guna untuk menjaga pasien dari kemungkinan jatuh kedepan dan mengurangi kekhawatiran pasien jatu</a:t>
            </a:r>
            <a:r>
              <a:rPr lang="en-US" dirty="0" smtClean="0"/>
              <a:t>h</a:t>
            </a:r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Sitting Activities</a:t>
            </a:r>
          </a:p>
          <a:p>
            <a:pPr>
              <a:buNone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Teknik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Motorik</a:t>
            </a:r>
            <a:r>
              <a:rPr lang="en-US" sz="2800" dirty="0" smtClean="0"/>
              <a:t> : </a:t>
            </a:r>
            <a:r>
              <a:rPr lang="en-US" sz="2800" dirty="0" err="1" smtClean="0"/>
              <a:t>Stabilitas</a:t>
            </a:r>
            <a:r>
              <a:rPr lang="en-US" sz="2800" dirty="0" smtClean="0"/>
              <a:t>,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Postural </a:t>
            </a:r>
            <a:r>
              <a:rPr lang="en-US" sz="2800" dirty="0" err="1" smtClean="0"/>
              <a:t>Statik</a:t>
            </a:r>
            <a:endParaRPr lang="en-US" sz="2800" dirty="0" smtClean="0"/>
          </a:p>
          <a:p>
            <a:r>
              <a:rPr lang="en-US" sz="2800" dirty="0" err="1" smtClean="0"/>
              <a:t>Indikasi</a:t>
            </a:r>
            <a:r>
              <a:rPr lang="en-US" sz="2800" dirty="0" smtClean="0"/>
              <a:t> :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stabil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, trunk, </a:t>
            </a:r>
            <a:r>
              <a:rPr lang="en-US" sz="2800" dirty="0" err="1" smtClean="0"/>
              <a:t>bahu</a:t>
            </a:r>
            <a:r>
              <a:rPr lang="en-US" sz="2800" dirty="0" smtClean="0"/>
              <a:t> &amp;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statik</a:t>
            </a:r>
            <a:endParaRPr lang="en-US" sz="2800" dirty="0" smtClean="0"/>
          </a:p>
          <a:p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</a:t>
            </a:r>
            <a:r>
              <a:rPr lang="en-US" sz="2800" dirty="0" smtClean="0"/>
              <a:t> :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stabil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duduk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2057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4000" y="2057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438400" y="1828800"/>
            <a:ext cx="3810000" cy="381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Alternating Isometrics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2438400" y="2362200"/>
            <a:ext cx="3810000" cy="381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Rhythmic Stabilization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Sitting Activities</a:t>
            </a:r>
            <a:endParaRPr lang="en-US" dirty="0"/>
          </a:p>
        </p:txBody>
      </p:sp>
      <p:pic>
        <p:nvPicPr>
          <p:cNvPr id="14" name="Picture 2" descr="D:\images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 b="7904"/>
          <a:stretch>
            <a:fillRect/>
          </a:stretch>
        </p:blipFill>
        <p:spPr bwMode="auto">
          <a:xfrm>
            <a:off x="509587" y="1752600"/>
            <a:ext cx="3933825" cy="3886200"/>
          </a:xfrm>
          <a:prstGeom prst="rect">
            <a:avLst/>
          </a:prstGeom>
          <a:noFill/>
        </p:spPr>
      </p:pic>
      <p:pic>
        <p:nvPicPr>
          <p:cNvPr id="15" name="Picture 2" descr="D:\download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 b="6743"/>
          <a:stretch>
            <a:fillRect/>
          </a:stretch>
        </p:blipFill>
        <p:spPr bwMode="auto">
          <a:xfrm>
            <a:off x="5562600" y="1752600"/>
            <a:ext cx="3048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PNF </a:t>
            </a:r>
            <a:r>
              <a:rPr lang="en-US" sz="3600" dirty="0" smtClean="0">
                <a:sym typeface="Wingdings" pitchFamily="2" charset="2"/>
              </a:rPr>
              <a:t> Sitting Activities</a:t>
            </a:r>
            <a:endParaRPr lang="en-US" sz="3600" dirty="0"/>
          </a:p>
        </p:txBody>
      </p:sp>
      <p:pic>
        <p:nvPicPr>
          <p:cNvPr id="11" name="Picture 2" descr="D: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b="4122"/>
          <a:stretch>
            <a:fillRect/>
          </a:stretch>
        </p:blipFill>
        <p:spPr bwMode="auto">
          <a:xfrm>
            <a:off x="2057400" y="1524000"/>
            <a:ext cx="5527181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algn="just"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199</Words>
  <Application>Microsoft Office PowerPoint</Application>
  <PresentationFormat>On-screen Show (4:3)</PresentationFormat>
  <Paragraphs>40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KEMAMPUAN AKHIR YANG DIHARAPKAN</vt:lpstr>
      <vt:lpstr>SITTING ACTIVITIES</vt:lpstr>
      <vt:lpstr>Treatment Strategies &amp; Considerations</vt:lpstr>
      <vt:lpstr>Aktivitas Terapi dan Teknik</vt:lpstr>
      <vt:lpstr>Sitting Activities</vt:lpstr>
      <vt:lpstr>PNF  Sitting Activities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221</cp:revision>
  <dcterms:created xsi:type="dcterms:W3CDTF">2010-08-24T06:47:44Z</dcterms:created>
  <dcterms:modified xsi:type="dcterms:W3CDTF">2018-02-02T08:16:08Z</dcterms:modified>
</cp:coreProperties>
</file>