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6" r:id="rId2"/>
    <p:sldId id="335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>
        <p:scale>
          <a:sx n="87" d="100"/>
          <a:sy n="87" d="100"/>
        </p:scale>
        <p:origin x="-816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0B587C-CFD3-45FF-9C9A-1BD69C457824}" type="datetimeFigureOut">
              <a:rPr lang="id-ID"/>
              <a:pPr>
                <a:defRPr/>
              </a:pPr>
              <a:t>02/02/2018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E0476F-DA9D-4FBC-8B03-E0C9FB78627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326AA-AF00-47C6-8901-A17B20EC38B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D074B-A2AF-4F79-B711-98CD1F65779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5B26F-F175-47E6-A642-12C578E7FA81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9165F-9BC0-40D2-9B92-3FDD9E71F5FF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8ED19-2581-4F0C-9E87-3A69FF58EFA1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81275-CC9A-4BAA-8CE9-ACE23927AFE3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ACBC2-BDF9-4669-ADD5-50AA50FF6B33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BD984-00D0-44C7-8608-21909894D70B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CF959-3B03-4BA3-82F8-BCA3F5AA98F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7E3B-6D2C-4209-B680-0779886E44D2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62F5-4FB2-4A9B-85D3-2FA1866B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76CB-9694-4A6C-B4B7-7AFE625D726B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52DB-88D1-4C5A-A02C-25D55532E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EE5B-886B-4C17-9436-DD5BA167BBDB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A3C7-E086-4488-8AFD-28B162032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60B4-A63C-4708-982A-9F2F50414CE6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2675-4147-436A-BE1B-7D911AD21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5602-EAF5-4E87-B7F1-CC2A6CF11E7E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DB22-8CD2-4E0E-95F4-75CDBB61E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EF62-DD1A-4A2C-802B-B06083C65A49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7A0D-77DD-4A29-889E-F64D8C802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0966-B46D-4FD9-B7D9-E01ED66EA735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CC86-7425-403D-A1FE-F613601BB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0D17-C220-4E7D-9065-A00BB639AF46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AC39-AEC0-4A98-9BC7-EE0EC20F9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89C1-74F9-4254-AE3D-CD0B0AF39832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EDDC-1B23-46C5-8D4E-DF68EC9DD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DCED-CEF7-4F9A-9753-094861FCF2E9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8496-33FE-495B-9B8B-EF54F2CFB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972FB-F992-48EC-B284-22327102B614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45F6-F701-471D-9554-5573649B1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9DD38F-90F2-42B8-8302-38BD40A3193B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57A5E66-F14D-477A-8207-4B43CF765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MODIFIED PLANTIGRADE ACTIVITIES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</a:rPr>
              <a:t>6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JERRY MARATIS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FAKULTAS FISIOTERAPI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TERIMA KASIH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&amp;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SELAMAT BELAJAR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02163"/>
          </a:xfrm>
        </p:spPr>
        <p:txBody>
          <a:bodyPr/>
          <a:lstStyle/>
          <a:p>
            <a:r>
              <a:rPr lang="en-US" dirty="0" err="1" smtClean="0">
                <a:cs typeface="Arial" pitchFamily="34" charset="0"/>
              </a:rPr>
              <a:t>Mahasiswa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mampu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memahami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dan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menjelaskan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modifikasi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dari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aktivitas</a:t>
            </a:r>
            <a:r>
              <a:rPr lang="en-US" dirty="0" smtClean="0">
                <a:cs typeface="Arial" charset="0"/>
              </a:rPr>
              <a:t> </a:t>
            </a:r>
            <a:r>
              <a:rPr lang="en-US" i="1" dirty="0" err="1" smtClean="0">
                <a:cs typeface="Arial" charset="0"/>
              </a:rPr>
              <a:t>plantigrade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( </a:t>
            </a:r>
            <a:r>
              <a:rPr lang="en-US" dirty="0" err="1" smtClean="0">
                <a:cs typeface="Arial" charset="0"/>
              </a:rPr>
              <a:t>aktivitas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berdiri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dengan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siku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ekstensi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dan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tangan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menyangga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meja</a:t>
            </a:r>
            <a:r>
              <a:rPr lang="en-US" dirty="0" smtClean="0">
                <a:cs typeface="Arial" charset="0"/>
              </a:rPr>
              <a:t>) </a:t>
            </a:r>
            <a:r>
              <a:rPr lang="en-US" dirty="0" err="1" smtClean="0">
                <a:cs typeface="Arial" charset="0"/>
              </a:rPr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endParaRPr lang="en-US" dirty="0" smtClean="0">
              <a:cs typeface="Arial" charset="0"/>
            </a:endParaRPr>
          </a:p>
          <a:p>
            <a:pPr lvl="0"/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sistematis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kritis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smtClean="0"/>
              <a:t>plantigrade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MODIFIKASI PLANTIGRADE</a:t>
            </a: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cs typeface="Arial" charset="0"/>
              </a:rPr>
              <a:t>Karakteristik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Umum</a:t>
            </a:r>
            <a:endParaRPr lang="en-US" dirty="0" smtClean="0"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cs typeface="Arial" charset="0"/>
              </a:rPr>
              <a:t>Posisi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pasien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berdiri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dengan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siku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ekstensi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dan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kedua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tangan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menumpu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pada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meja</a:t>
            </a:r>
            <a:endParaRPr lang="en-US" dirty="0" smtClean="0"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cs typeface="Arial" charset="0"/>
              </a:rPr>
              <a:t>Base of Support (BOS) : </a:t>
            </a:r>
            <a:r>
              <a:rPr lang="en-US" dirty="0" err="1" smtClean="0">
                <a:cs typeface="Arial" charset="0"/>
              </a:rPr>
              <a:t>luas</a:t>
            </a:r>
            <a:r>
              <a:rPr lang="en-US" dirty="0" smtClean="0">
                <a:cs typeface="Arial" charset="0"/>
              </a:rPr>
              <a:t> (</a:t>
            </a:r>
            <a:r>
              <a:rPr lang="en-US" dirty="0" err="1" smtClean="0">
                <a:cs typeface="Arial" charset="0"/>
              </a:rPr>
              <a:t>antara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kedua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tangan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dan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kedau</a:t>
            </a:r>
            <a:r>
              <a:rPr lang="en-US" dirty="0" smtClean="0">
                <a:cs typeface="Arial" charset="0"/>
              </a:rPr>
              <a:t> kaki yang </a:t>
            </a:r>
            <a:r>
              <a:rPr lang="en-US" dirty="0" err="1" smtClean="0">
                <a:cs typeface="Arial" charset="0"/>
              </a:rPr>
              <a:t>simetris</a:t>
            </a:r>
            <a:r>
              <a:rPr lang="en-US" dirty="0" smtClean="0">
                <a:cs typeface="Arial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cs typeface="Arial" charset="0"/>
              </a:rPr>
              <a:t>Centre of Mass (COM) : </a:t>
            </a:r>
            <a:r>
              <a:rPr lang="en-US" dirty="0" err="1" smtClean="0">
                <a:cs typeface="Arial" charset="0"/>
              </a:rPr>
              <a:t>tinggi</a:t>
            </a:r>
            <a:endParaRPr lang="en-US" dirty="0" smtClean="0"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cs typeface="Arial" charset="0"/>
              </a:rPr>
              <a:t>Postur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lebih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stabil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daripada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berdiri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karena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bertumpu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pada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ke</a:t>
            </a:r>
            <a:r>
              <a:rPr lang="en-US" dirty="0" smtClean="0">
                <a:cs typeface="Arial" charset="0"/>
              </a:rPr>
              <a:t> 4 </a:t>
            </a:r>
            <a:r>
              <a:rPr lang="en-US" dirty="0" err="1" smtClean="0">
                <a:cs typeface="Arial" charset="0"/>
              </a:rPr>
              <a:t>anggota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gerak</a:t>
            </a: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4000" dirty="0" smtClean="0"/>
              <a:t>Treatment Strategies &amp; Considerations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smtClean="0"/>
              <a:t>BOS </a:t>
            </a:r>
            <a:r>
              <a:rPr lang="en-US" sz="2800" dirty="0" err="1" smtClean="0"/>
              <a:t>meningkat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err="1" smtClean="0"/>
              <a:t>menjauhkan</a:t>
            </a:r>
            <a:r>
              <a:rPr lang="en-US" sz="2800" dirty="0" smtClean="0"/>
              <a:t> </a:t>
            </a:r>
            <a:r>
              <a:rPr lang="en-US" sz="2800" dirty="0" err="1" smtClean="0"/>
              <a:t>jarak</a:t>
            </a:r>
            <a:r>
              <a:rPr lang="en-US" sz="2800" dirty="0" smtClean="0"/>
              <a:t> </a:t>
            </a:r>
            <a:r>
              <a:rPr lang="en-US" sz="2800" dirty="0" err="1" smtClean="0"/>
              <a:t>berdiri</a:t>
            </a:r>
            <a:r>
              <a:rPr lang="en-US" sz="2800" dirty="0" smtClean="0"/>
              <a:t> </a:t>
            </a:r>
            <a:r>
              <a:rPr lang="en-US" sz="2800" dirty="0" err="1" smtClean="0"/>
              <a:t>pasien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meja</a:t>
            </a:r>
            <a:r>
              <a:rPr lang="en-US" sz="2800" dirty="0" smtClean="0"/>
              <a:t> &amp; </a:t>
            </a:r>
            <a:r>
              <a:rPr lang="en-US" sz="2800" dirty="0" err="1" smtClean="0"/>
              <a:t>derajat</a:t>
            </a:r>
            <a:r>
              <a:rPr lang="en-US" sz="2800" dirty="0" smtClean="0"/>
              <a:t> flexi shoulder</a:t>
            </a:r>
          </a:p>
          <a:p>
            <a:r>
              <a:rPr lang="en-US" sz="2800" dirty="0" smtClean="0"/>
              <a:t>BOS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luas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support</a:t>
            </a:r>
            <a:r>
              <a:rPr lang="en-US" sz="2800" dirty="0" smtClean="0"/>
              <a:t> </a:t>
            </a:r>
            <a:r>
              <a:rPr lang="en-US" sz="2800" dirty="0" err="1" smtClean="0"/>
              <a:t>berdiri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i="1" dirty="0" smtClean="0"/>
              <a:t> posture safety</a:t>
            </a:r>
            <a:r>
              <a:rPr lang="en-US" sz="2800" dirty="0" smtClean="0"/>
              <a:t> yang ideal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i="1" dirty="0" smtClean="0"/>
              <a:t>pre exercise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tegak</a:t>
            </a:r>
            <a:r>
              <a:rPr lang="en-US" sz="2800" dirty="0" smtClean="0"/>
              <a:t> </a:t>
            </a:r>
            <a:r>
              <a:rPr lang="en-US" sz="2800" dirty="0" err="1" smtClean="0"/>
              <a:t>sepenuhnya</a:t>
            </a:r>
            <a:endParaRPr lang="en-US" sz="2800" dirty="0" smtClean="0"/>
          </a:p>
          <a:p>
            <a:r>
              <a:rPr lang="en-US" sz="2800" dirty="0" err="1" smtClean="0"/>
              <a:t>Plantigrade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baik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berdiri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pararel</a:t>
            </a:r>
            <a:r>
              <a:rPr lang="en-US" sz="2800" dirty="0" smtClean="0"/>
              <a:t> bar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pasien</a:t>
            </a:r>
            <a:r>
              <a:rPr lang="en-US" sz="2800" dirty="0" smtClean="0"/>
              <a:t> flexor </a:t>
            </a:r>
            <a:r>
              <a:rPr lang="en-US" sz="2800" dirty="0" err="1" smtClean="0"/>
              <a:t>hypertonicity</a:t>
            </a:r>
            <a:r>
              <a:rPr lang="en-US" sz="2800" dirty="0" smtClean="0"/>
              <a:t> (traumatic brain injury)</a:t>
            </a:r>
          </a:p>
          <a:p>
            <a:r>
              <a:rPr lang="en-US" sz="2800" dirty="0" err="1" smtClean="0"/>
              <a:t>Aktivitas</a:t>
            </a:r>
            <a:r>
              <a:rPr lang="en-US" sz="2800" dirty="0" smtClean="0"/>
              <a:t> weight-shifting </a:t>
            </a:r>
            <a:r>
              <a:rPr lang="en-US" sz="2800" dirty="0" err="1" smtClean="0"/>
              <a:t>depan</a:t>
            </a:r>
            <a:r>
              <a:rPr lang="en-US" sz="2800" dirty="0" smtClean="0"/>
              <a:t> </a:t>
            </a:r>
            <a:r>
              <a:rPr lang="en-US" sz="2800" dirty="0" err="1" smtClean="0"/>
              <a:t>belakang</a:t>
            </a:r>
            <a:r>
              <a:rPr lang="en-US" sz="2800" dirty="0" smtClean="0"/>
              <a:t> </a:t>
            </a:r>
            <a:r>
              <a:rPr lang="en-US" sz="2800" dirty="0" err="1" smtClean="0"/>
              <a:t>plantigrade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ROM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021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Modified </a:t>
            </a:r>
            <a:r>
              <a:rPr lang="en-US" sz="2800" dirty="0" err="1" smtClean="0"/>
              <a:t>Plantigrade</a:t>
            </a:r>
            <a:r>
              <a:rPr lang="en-US" sz="2800" dirty="0" smtClean="0"/>
              <a:t>, Holding</a:t>
            </a:r>
          </a:p>
          <a:p>
            <a:pPr>
              <a:buNone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Teknik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</a:t>
            </a:r>
            <a:r>
              <a:rPr lang="en-US" sz="2800" dirty="0" smtClean="0"/>
              <a:t> </a:t>
            </a:r>
            <a:r>
              <a:rPr lang="en-US" sz="2800" dirty="0" err="1" smtClean="0"/>
              <a:t>Motorik</a:t>
            </a:r>
            <a:r>
              <a:rPr lang="en-US" sz="2800" dirty="0" smtClean="0"/>
              <a:t> : </a:t>
            </a:r>
            <a:r>
              <a:rPr lang="en-US" sz="2800" dirty="0" err="1" smtClean="0"/>
              <a:t>Stabilitas</a:t>
            </a:r>
            <a:r>
              <a:rPr lang="en-US" sz="2800" dirty="0" smtClean="0"/>
              <a:t>, </a:t>
            </a:r>
            <a:r>
              <a:rPr lang="en-US" sz="2800" dirty="0" err="1" smtClean="0"/>
              <a:t>Kontrol</a:t>
            </a:r>
            <a:r>
              <a:rPr lang="en-US" sz="2800" dirty="0" smtClean="0"/>
              <a:t> Postural </a:t>
            </a:r>
            <a:r>
              <a:rPr lang="en-US" sz="2800" dirty="0" err="1" smtClean="0"/>
              <a:t>Statik</a:t>
            </a:r>
            <a:endParaRPr lang="en-US" sz="2800" dirty="0" smtClean="0"/>
          </a:p>
          <a:p>
            <a:r>
              <a:rPr lang="en-US" sz="2800" dirty="0" err="1" smtClean="0"/>
              <a:t>Indikasi</a:t>
            </a:r>
            <a:r>
              <a:rPr lang="en-US" sz="2800" dirty="0" smtClean="0"/>
              <a:t> : </a:t>
            </a:r>
            <a:r>
              <a:rPr lang="en-US" sz="2800" dirty="0" err="1" smtClean="0"/>
              <a:t>Modifikasi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plantigrade</a:t>
            </a:r>
            <a:r>
              <a:rPr lang="en-US" sz="2800" dirty="0" smtClean="0"/>
              <a:t> (</a:t>
            </a:r>
            <a:r>
              <a:rPr lang="en-US" sz="2800" dirty="0" err="1" smtClean="0"/>
              <a:t>membantu</a:t>
            </a:r>
            <a:r>
              <a:rPr lang="en-US" sz="2800" dirty="0" smtClean="0"/>
              <a:t> </a:t>
            </a:r>
            <a:r>
              <a:rPr lang="en-US" sz="2800" dirty="0" err="1" smtClean="0"/>
              <a:t>berdiri</a:t>
            </a:r>
            <a:r>
              <a:rPr lang="en-US" sz="2800" dirty="0" smtClean="0"/>
              <a:t>) 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postur</a:t>
            </a:r>
            <a:r>
              <a:rPr lang="en-US" sz="2800" dirty="0" smtClean="0"/>
              <a:t> </a:t>
            </a:r>
            <a:r>
              <a:rPr lang="en-US" sz="2800" dirty="0" err="1" smtClean="0"/>
              <a:t>berdiri</a:t>
            </a:r>
            <a:r>
              <a:rPr lang="en-US" sz="2800" dirty="0" smtClean="0"/>
              <a:t> yang </a:t>
            </a:r>
            <a:r>
              <a:rPr lang="en-US" sz="2800" dirty="0" err="1" smtClean="0"/>
              <a:t>bagus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pasien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control </a:t>
            </a:r>
            <a:r>
              <a:rPr lang="en-US" sz="2800" dirty="0" err="1" smtClean="0"/>
              <a:t>stabilitas</a:t>
            </a:r>
            <a:r>
              <a:rPr lang="en-US" sz="2800" dirty="0" smtClean="0"/>
              <a:t> yang </a:t>
            </a:r>
            <a:r>
              <a:rPr lang="en-US" sz="2800" dirty="0" err="1" smtClean="0"/>
              <a:t>kurang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membantu</a:t>
            </a:r>
            <a:r>
              <a:rPr lang="en-US" sz="2800" dirty="0" smtClean="0"/>
              <a:t> </a:t>
            </a:r>
            <a:r>
              <a:rPr lang="en-US" sz="2800" dirty="0" err="1" smtClean="0"/>
              <a:t>berdiri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postur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tegak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Fungsional</a:t>
            </a:r>
            <a:r>
              <a:rPr lang="en-US" sz="2800" dirty="0" smtClean="0"/>
              <a:t> : </a:t>
            </a:r>
            <a:r>
              <a:rPr lang="en-US" sz="2800" dirty="0" err="1" smtClean="0"/>
              <a:t>Pasien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stabil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mandiri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modified </a:t>
            </a:r>
            <a:r>
              <a:rPr lang="en-US" sz="2800" dirty="0" err="1" smtClean="0"/>
              <a:t>plantigrade</a:t>
            </a:r>
            <a:r>
              <a:rPr lang="en-US" sz="2800" dirty="0" smtClean="0"/>
              <a:t>.</a:t>
            </a:r>
            <a:endParaRPr lang="id-ID" sz="2800" dirty="0" smtClean="0"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24000" y="2057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24000" y="20574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438400" y="1828800"/>
            <a:ext cx="38100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Alternating Isometrics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2438400" y="2362200"/>
            <a:ext cx="38100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Rhythmic Stabilization 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</a:t>
            </a:r>
            <a:r>
              <a:rPr lang="en-US" dirty="0" err="1" smtClean="0"/>
              <a:t>Plantigrade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447800"/>
            <a:ext cx="2787951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b="17503"/>
          <a:stretch>
            <a:fillRect/>
          </a:stretch>
        </p:blipFill>
        <p:spPr bwMode="auto">
          <a:xfrm>
            <a:off x="4876800" y="1447800"/>
            <a:ext cx="344179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990600" y="5715000"/>
            <a:ext cx="2819400" cy="457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Kontrol</a:t>
            </a:r>
            <a:r>
              <a:rPr lang="en-US" dirty="0" smtClean="0"/>
              <a:t> Postural </a:t>
            </a:r>
            <a:r>
              <a:rPr lang="en-US" dirty="0" err="1" smtClean="0"/>
              <a:t>Statik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181600" y="5791200"/>
            <a:ext cx="28194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Kontrol</a:t>
            </a:r>
            <a:r>
              <a:rPr lang="en-US" dirty="0" smtClean="0"/>
              <a:t> Postural </a:t>
            </a:r>
            <a:r>
              <a:rPr lang="en-US" dirty="0" err="1" smtClean="0"/>
              <a:t>Dinamik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Modified </a:t>
            </a:r>
            <a:r>
              <a:rPr lang="en-US" sz="3200" dirty="0" err="1" smtClean="0">
                <a:latin typeface="Arial" charset="0"/>
                <a:cs typeface="Arial" charset="0"/>
              </a:rPr>
              <a:t>Plantigrade</a:t>
            </a: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Stepping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Movements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20968"/>
          <a:stretch>
            <a:fillRect/>
          </a:stretch>
        </p:blipFill>
        <p:spPr bwMode="auto">
          <a:xfrm>
            <a:off x="1371600" y="1524000"/>
            <a:ext cx="65246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Modified </a:t>
            </a:r>
            <a:r>
              <a:rPr lang="en-US" sz="3600" dirty="0" err="1" smtClean="0"/>
              <a:t>Plantigrade</a:t>
            </a:r>
            <a:r>
              <a:rPr lang="en-US" sz="3600" dirty="0" smtClean="0"/>
              <a:t> </a:t>
            </a:r>
            <a:r>
              <a:rPr lang="en-US" sz="3600" dirty="0" smtClean="0">
                <a:sym typeface="Wingdings" pitchFamily="2" charset="2"/>
              </a:rPr>
              <a:t> Upper Extremity</a:t>
            </a:r>
            <a:endParaRPr lang="en-US" sz="36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447800"/>
            <a:ext cx="2858508" cy="411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9275" y="1447801"/>
            <a:ext cx="2513164" cy="411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 algn="just">
              <a:tabLst>
                <a:tab pos="804863" algn="l"/>
              </a:tabLst>
            </a:pPr>
            <a:r>
              <a:rPr lang="en-US" sz="2400" dirty="0" smtClean="0"/>
              <a:t>O’Sullivan SB, Schmitz TJ (2014). Improving Functional 	Outcomes in Physical Rehabilitation 	Philadelphia: F.A.  	Davis Company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269</Words>
  <Application>Microsoft Office PowerPoint</Application>
  <PresentationFormat>On-screen Show (4:3)</PresentationFormat>
  <Paragraphs>45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KEMAMPUAN AKHIR YANG DIHARAPKAN</vt:lpstr>
      <vt:lpstr>MODIFIKASI PLANTIGRADE</vt:lpstr>
      <vt:lpstr>Treatment Strategies &amp; Considerations</vt:lpstr>
      <vt:lpstr>Aktivitas Terapi dan Teknik</vt:lpstr>
      <vt:lpstr>Modified Plantigrade</vt:lpstr>
      <vt:lpstr>Modified PlantigradeStepping Movements</vt:lpstr>
      <vt:lpstr>Modified Plantigrade  Upper Extremity</vt:lpstr>
      <vt:lpstr>REFERENSI</vt:lpstr>
      <vt:lpstr>TERIMA KASIH &amp;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X450C</cp:lastModifiedBy>
  <cp:revision>217</cp:revision>
  <dcterms:created xsi:type="dcterms:W3CDTF">2010-08-24T06:47:44Z</dcterms:created>
  <dcterms:modified xsi:type="dcterms:W3CDTF">2018-02-02T08:17:22Z</dcterms:modified>
</cp:coreProperties>
</file>