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9523AC-6DB8-4538-B6EE-5E998F42D626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127C8D-A1F9-4FA4-BE74-58214FE50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PNF STRETCHING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</a:p>
          <a:p>
            <a:r>
              <a:rPr lang="en-US" dirty="0" smtClean="0"/>
              <a:t>MUTHIAH MUNAWWARAH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DR.Herman</a:t>
            </a:r>
            <a:r>
              <a:rPr lang="en-US" dirty="0" smtClean="0"/>
              <a:t> </a:t>
            </a:r>
            <a:r>
              <a:rPr lang="en-US" dirty="0" err="1" smtClean="0"/>
              <a:t>Kabat</a:t>
            </a:r>
            <a:r>
              <a:rPr lang="en-US" dirty="0" smtClean="0"/>
              <a:t> &amp; Maggie Knott 1940.</a:t>
            </a:r>
          </a:p>
          <a:p>
            <a:r>
              <a:rPr lang="en-US" dirty="0" err="1" smtClean="0"/>
              <a:t>Awal</a:t>
            </a:r>
            <a:r>
              <a:rPr lang="en-US" dirty="0" smtClean="0"/>
              <a:t> 1950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neurological </a:t>
            </a:r>
            <a:r>
              <a:rPr lang="en-US" dirty="0" err="1" smtClean="0"/>
              <a:t>seperti</a:t>
            </a:r>
            <a:r>
              <a:rPr lang="en-US" dirty="0" smtClean="0"/>
              <a:t> multiple sclerosis, cerebral palsy &amp; </a:t>
            </a:r>
            <a:r>
              <a:rPr lang="en-US" dirty="0" err="1" smtClean="0"/>
              <a:t>polimyelitis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PNF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: A motor learning approach used in </a:t>
            </a:r>
            <a:r>
              <a:rPr lang="en-US" dirty="0" err="1" smtClean="0"/>
              <a:t>neuromotor</a:t>
            </a:r>
            <a:r>
              <a:rPr lang="en-US" dirty="0" smtClean="0"/>
              <a:t> development training to improved motor function &amp; facilitate </a:t>
            </a:r>
            <a:r>
              <a:rPr lang="en-US" dirty="0" err="1" smtClean="0"/>
              <a:t>maximale</a:t>
            </a:r>
            <a:r>
              <a:rPr lang="en-US" dirty="0" smtClean="0"/>
              <a:t> muscular contraction.</a:t>
            </a:r>
          </a:p>
          <a:p>
            <a:r>
              <a:rPr lang="en-US" dirty="0" smtClean="0"/>
              <a:t>Philosophy : no pain, functional approach, active participation, motor learning, self training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PNF Definition Philosophy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PNF treatment has been used to increase strength, flexibility, coordination &amp; functional mobility</a:t>
            </a:r>
          </a:p>
          <a:p>
            <a:r>
              <a:rPr lang="en-US" dirty="0" smtClean="0"/>
              <a:t>The main goal of the treatment is to facilitate the </a:t>
            </a:r>
            <a:r>
              <a:rPr lang="en-US" dirty="0" err="1" smtClean="0"/>
              <a:t>patien</a:t>
            </a:r>
            <a:r>
              <a:rPr lang="en-US" dirty="0" smtClean="0"/>
              <a:t> in achieving a movement or posture</a:t>
            </a:r>
          </a:p>
          <a:p>
            <a:r>
              <a:rPr lang="en-US" dirty="0" smtClean="0"/>
              <a:t>Stretches as well as diagonal and rotation exercise pattern are used to improve ADLs, functional mobility</a:t>
            </a:r>
          </a:p>
          <a:p>
            <a:r>
              <a:rPr lang="en-US" dirty="0" smtClean="0"/>
              <a:t>PNF used in orthopedic &amp; neurological </a:t>
            </a:r>
          </a:p>
          <a:p>
            <a:r>
              <a:rPr lang="en-US" dirty="0" smtClean="0"/>
              <a:t>PNF may require modification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How is PNF used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PNF stretching  they all have one thing facilitate muscular inhibition</a:t>
            </a:r>
          </a:p>
          <a:p>
            <a:r>
              <a:rPr lang="en-US" dirty="0" smtClean="0"/>
              <a:t>Type: hold relax, contract relax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PNF Stretching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19728">
            <a:off x="457200" y="537160"/>
            <a:ext cx="3829050" cy="253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13344">
            <a:off x="4658717" y="3493758"/>
            <a:ext cx="419499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</TotalTime>
  <Words>159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PNF STRETCHING</vt:lpstr>
      <vt:lpstr>History of PNF</vt:lpstr>
      <vt:lpstr>PNF Definition Philosophy</vt:lpstr>
      <vt:lpstr>How is PNF used today</vt:lpstr>
      <vt:lpstr>Prinsip PNF Stretching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PNF STRETCHING</dc:title>
  <dc:creator>user</dc:creator>
  <cp:lastModifiedBy>May</cp:lastModifiedBy>
  <cp:revision>7</cp:revision>
  <dcterms:created xsi:type="dcterms:W3CDTF">2012-02-25T18:39:33Z</dcterms:created>
  <dcterms:modified xsi:type="dcterms:W3CDTF">2015-03-08T02:53:23Z</dcterms:modified>
</cp:coreProperties>
</file>