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7F32-4AA2-4F29-97D8-6D309E2BD9E5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7F47-95FA-40DA-89EA-DC57C4561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7F32-4AA2-4F29-97D8-6D309E2BD9E5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7F47-95FA-40DA-89EA-DC57C4561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7F32-4AA2-4F29-97D8-6D309E2BD9E5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7F47-95FA-40DA-89EA-DC57C4561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7F32-4AA2-4F29-97D8-6D309E2BD9E5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7F47-95FA-40DA-89EA-DC57C4561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7F32-4AA2-4F29-97D8-6D309E2BD9E5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7F47-95FA-40DA-89EA-DC57C4561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7F32-4AA2-4F29-97D8-6D309E2BD9E5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7F47-95FA-40DA-89EA-DC57C4561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7F32-4AA2-4F29-97D8-6D309E2BD9E5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7F47-95FA-40DA-89EA-DC57C4561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7F32-4AA2-4F29-97D8-6D309E2BD9E5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7F47-95FA-40DA-89EA-DC57C4561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7F32-4AA2-4F29-97D8-6D309E2BD9E5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7F47-95FA-40DA-89EA-DC57C4561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7F32-4AA2-4F29-97D8-6D309E2BD9E5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7F47-95FA-40DA-89EA-DC57C4561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7F32-4AA2-4F29-97D8-6D309E2BD9E5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47F47-95FA-40DA-89EA-DC57C4561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F7F32-4AA2-4F29-97D8-6D309E2BD9E5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47F47-95FA-40DA-89EA-DC57C45613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Anatomi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Muthiah</a:t>
            </a:r>
            <a:r>
              <a:rPr lang="en-US" dirty="0" smtClean="0"/>
              <a:t> </a:t>
            </a:r>
            <a:r>
              <a:rPr lang="en-US" dirty="0" err="1" smtClean="0"/>
              <a:t>Munawwarah</a:t>
            </a:r>
            <a:r>
              <a:rPr lang="en-US" dirty="0" smtClean="0"/>
              <a:t> </a:t>
            </a:r>
            <a:r>
              <a:rPr lang="en-US" dirty="0" err="1" smtClean="0"/>
              <a:t>SSt.Ft</a:t>
            </a:r>
            <a:r>
              <a:rPr lang="en-US" dirty="0" smtClean="0"/>
              <a:t>, </a:t>
            </a:r>
            <a:r>
              <a:rPr lang="en-US" dirty="0" err="1" smtClean="0"/>
              <a:t>M.Fis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Kulit</a:t>
            </a:r>
            <a:r>
              <a:rPr lang="en-US" dirty="0" smtClean="0"/>
              <a:t> Normal</a:t>
            </a:r>
          </a:p>
          <a:p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berminyak</a:t>
            </a:r>
            <a:endParaRPr lang="en-US" dirty="0" smtClean="0"/>
          </a:p>
          <a:p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kering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Kulit</a:t>
            </a:r>
            <a:r>
              <a:rPr lang="en-US" dirty="0" smtClean="0"/>
              <a:t>: organ </a:t>
            </a:r>
            <a:r>
              <a:rPr lang="en-US" dirty="0" err="1" smtClean="0"/>
              <a:t>tubuh</a:t>
            </a:r>
            <a:r>
              <a:rPr lang="en-US" dirty="0" smtClean="0"/>
              <a:t> paling </a:t>
            </a:r>
            <a:r>
              <a:rPr lang="en-US" dirty="0" err="1" smtClean="0"/>
              <a:t>besar</a:t>
            </a:r>
            <a:r>
              <a:rPr lang="en-US" dirty="0" smtClean="0"/>
              <a:t> yang </a:t>
            </a:r>
            <a:r>
              <a:rPr lang="en-US" dirty="0" err="1" smtClean="0"/>
              <a:t>melapisi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/>
          </a:p>
          <a:p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rata2 2 meter </a:t>
            </a:r>
            <a:r>
              <a:rPr lang="en-US" dirty="0" err="1" smtClean="0"/>
              <a:t>persegi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10 kg </a:t>
            </a:r>
            <a:r>
              <a:rPr lang="en-US" dirty="0" err="1" smtClean="0"/>
              <a:t>jk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timbang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4 kg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16% </a:t>
            </a:r>
            <a:r>
              <a:rPr lang="en-US" dirty="0" err="1" smtClean="0"/>
              <a:t>dari</a:t>
            </a:r>
            <a:r>
              <a:rPr lang="en-US" dirty="0" smtClean="0"/>
              <a:t> BB</a:t>
            </a:r>
          </a:p>
          <a:p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bernafas</a:t>
            </a:r>
            <a:r>
              <a:rPr lang="en-US" dirty="0" smtClean="0"/>
              <a:t>, </a:t>
            </a:r>
            <a:r>
              <a:rPr lang="en-US" dirty="0" err="1" smtClean="0"/>
              <a:t>menyerap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karbondioksida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569502"/>
            <a:ext cx="6172200" cy="5799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6248400" cy="5029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Epidermis (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kulit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):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bagian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paling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luar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ketebalan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0,1-1mm.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Adapun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lapisan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epidermis:</a:t>
            </a:r>
          </a:p>
          <a:p>
            <a:pPr marL="688975" indent="-457200">
              <a:buAutoNum type="alphaLcPeriod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Lapisan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tanduk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(stratum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corneum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):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lebih</a:t>
            </a: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tebal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tidak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bermetabolisme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tdk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berwarna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sedikit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mengandung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air,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resiten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terhadap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zat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kimia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memiliki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keratin (protein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tdk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larut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dalam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air),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mudah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terlepas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elastisitas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sangat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kecil</a:t>
            </a: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688975" indent="-457200">
              <a:buAutoNum type="alphaLcPeriod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Lapisan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bening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(Stratum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Lucidum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):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penyambung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lapisan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tanduk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lapisan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berbutir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Terdiri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protoplasma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sel-sel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jernih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kecil-kecil</a:t>
            </a: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688975" indent="-457200">
              <a:buAutoNum type="alphaLcPeriod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Lapisan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berbutir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(Stratum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granulosum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):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sel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keratinosit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berbetuk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kumparan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688975" indent="-457200">
              <a:buAutoNum type="alphaLcPeriod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Lapisan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Bertaju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(stratum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Spinosum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688975" indent="-457200">
              <a:buAutoNum type="alphaLcPeriod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Lapisan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Benih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(Stratum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Basale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):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mengatur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metabolisme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pembuat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melanin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kulit</a:t>
            </a: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688975" indent="-457200">
              <a:buAutoNum type="alphaLcPeriod"/>
            </a:pP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None/>
            </a:pP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 marL="514350" indent="-514350">
              <a:buNone/>
            </a:pPr>
            <a:r>
              <a:rPr lang="en-U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1219200"/>
            <a:ext cx="2514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229600" cy="5867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2. Dermis (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Jangat</a:t>
            </a:r>
            <a:r>
              <a:rPr lang="en-US" dirty="0" smtClean="0"/>
              <a:t>):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perasa</a:t>
            </a:r>
            <a:r>
              <a:rPr lang="en-US" dirty="0" smtClean="0"/>
              <a:t>, </a:t>
            </a:r>
            <a:r>
              <a:rPr lang="en-US" dirty="0" err="1" smtClean="0"/>
              <a:t>kandung</a:t>
            </a:r>
            <a:r>
              <a:rPr lang="en-US" dirty="0" smtClean="0"/>
              <a:t> </a:t>
            </a:r>
            <a:r>
              <a:rPr lang="en-US" dirty="0" err="1" smtClean="0"/>
              <a:t>rambut</a:t>
            </a:r>
            <a:r>
              <a:rPr lang="en-US" dirty="0" smtClean="0"/>
              <a:t>,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keringat</a:t>
            </a:r>
            <a:r>
              <a:rPr lang="en-US" dirty="0" smtClean="0"/>
              <a:t>,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minyak</a:t>
            </a:r>
            <a:r>
              <a:rPr lang="en-US" dirty="0" smtClean="0"/>
              <a:t>,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, </a:t>
            </a:r>
            <a:r>
              <a:rPr lang="en-US" dirty="0" err="1" smtClean="0"/>
              <a:t>getah</a:t>
            </a:r>
            <a:r>
              <a:rPr lang="en-US" dirty="0" smtClean="0"/>
              <a:t> </a:t>
            </a:r>
            <a:r>
              <a:rPr lang="en-US" dirty="0" err="1" smtClean="0"/>
              <a:t>bening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. </a:t>
            </a:r>
            <a:r>
              <a:rPr lang="en-US" dirty="0" err="1" smtClean="0"/>
              <a:t>Ketebalan</a:t>
            </a:r>
            <a:r>
              <a:rPr lang="en-US" dirty="0" smtClean="0"/>
              <a:t> 1-2mm</a:t>
            </a:r>
          </a:p>
          <a:p>
            <a:pPr marL="574675" indent="-233363">
              <a:buNone/>
            </a:pPr>
            <a:r>
              <a:rPr lang="en-US" dirty="0" smtClean="0"/>
              <a:t>a. </a:t>
            </a:r>
            <a:r>
              <a:rPr lang="en-US" dirty="0" err="1" smtClean="0"/>
              <a:t>Kel</a:t>
            </a:r>
            <a:r>
              <a:rPr lang="en-US" dirty="0" smtClean="0"/>
              <a:t>. </a:t>
            </a:r>
            <a:r>
              <a:rPr lang="en-US" dirty="0" err="1" smtClean="0"/>
              <a:t>Keringat</a:t>
            </a:r>
            <a:r>
              <a:rPr lang="en-US" dirty="0" smtClean="0"/>
              <a:t>: </a:t>
            </a:r>
            <a:r>
              <a:rPr lang="en-US" dirty="0" err="1" smtClean="0"/>
              <a:t>fundus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duet(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pipa</a:t>
            </a:r>
            <a:r>
              <a:rPr lang="en-US" dirty="0" smtClean="0"/>
              <a:t> yang </a:t>
            </a:r>
            <a:r>
              <a:rPr lang="en-US" dirty="0" err="1" smtClean="0"/>
              <a:t>bermuara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pori2. </a:t>
            </a:r>
          </a:p>
          <a:p>
            <a:pPr marL="574675" indent="-233363">
              <a:buNone/>
            </a:pPr>
            <a:r>
              <a:rPr lang="en-US" dirty="0" smtClean="0"/>
              <a:t>- </a:t>
            </a:r>
            <a:r>
              <a:rPr lang="en-US" dirty="0" err="1" smtClean="0"/>
              <a:t>kel</a:t>
            </a:r>
            <a:r>
              <a:rPr lang="en-US" dirty="0" smtClean="0"/>
              <a:t> </a:t>
            </a:r>
            <a:r>
              <a:rPr lang="en-US" dirty="0" err="1" smtClean="0"/>
              <a:t>keringat</a:t>
            </a:r>
            <a:r>
              <a:rPr lang="en-US" dirty="0" smtClean="0"/>
              <a:t> </a:t>
            </a:r>
            <a:r>
              <a:rPr lang="en-US" dirty="0" err="1" smtClean="0"/>
              <a:t>ekrin</a:t>
            </a:r>
            <a:r>
              <a:rPr lang="en-US" dirty="0" smtClean="0"/>
              <a:t>: 95-97% air </a:t>
            </a:r>
            <a:r>
              <a:rPr lang="en-US" dirty="0" err="1" smtClean="0"/>
              <a:t>mengandung</a:t>
            </a:r>
            <a:r>
              <a:rPr lang="en-US" dirty="0" smtClean="0"/>
              <a:t> mineral (</a:t>
            </a:r>
            <a:r>
              <a:rPr lang="en-US" dirty="0" err="1" smtClean="0"/>
              <a:t>garam</a:t>
            </a:r>
            <a:r>
              <a:rPr lang="en-US" dirty="0" smtClean="0"/>
              <a:t>, sodium </a:t>
            </a:r>
            <a:r>
              <a:rPr lang="en-US" dirty="0" err="1" smtClean="0"/>
              <a:t>klorida</a:t>
            </a:r>
            <a:r>
              <a:rPr lang="en-US" dirty="0" smtClean="0"/>
              <a:t>) </a:t>
            </a:r>
            <a:r>
              <a:rPr lang="en-US" dirty="0" err="1" smtClean="0"/>
              <a:t>berjumlah</a:t>
            </a:r>
            <a:r>
              <a:rPr lang="en-US" dirty="0" smtClean="0"/>
              <a:t> 2 </a:t>
            </a:r>
            <a:r>
              <a:rPr lang="en-US" dirty="0" err="1" smtClean="0"/>
              <a:t>jt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14 </a:t>
            </a:r>
            <a:r>
              <a:rPr lang="en-US" dirty="0" err="1" smtClean="0"/>
              <a:t>lt</a:t>
            </a:r>
            <a:r>
              <a:rPr lang="en-US" dirty="0" smtClean="0"/>
              <a:t> </a:t>
            </a:r>
            <a:r>
              <a:rPr lang="en-US" dirty="0" err="1" smtClean="0"/>
              <a:t>keringat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24 jam</a:t>
            </a:r>
          </a:p>
          <a:p>
            <a:pPr marL="684213">
              <a:buNone/>
            </a:pPr>
            <a:r>
              <a:rPr lang="en-US" dirty="0" smtClean="0"/>
              <a:t>- </a:t>
            </a:r>
            <a:r>
              <a:rPr lang="en-US" dirty="0" err="1" smtClean="0"/>
              <a:t>Kel</a:t>
            </a:r>
            <a:r>
              <a:rPr lang="en-US" dirty="0" smtClean="0"/>
              <a:t> </a:t>
            </a:r>
            <a:r>
              <a:rPr lang="en-US" dirty="0" err="1" smtClean="0"/>
              <a:t>keringan</a:t>
            </a:r>
            <a:r>
              <a:rPr lang="en-US" dirty="0" smtClean="0"/>
              <a:t> </a:t>
            </a:r>
            <a:r>
              <a:rPr lang="en-US" dirty="0" err="1" smtClean="0"/>
              <a:t>apokrin</a:t>
            </a:r>
            <a:r>
              <a:rPr lang="en-US" dirty="0" smtClean="0"/>
              <a:t>: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ketiak</a:t>
            </a:r>
            <a:r>
              <a:rPr lang="en-US" dirty="0" smtClean="0"/>
              <a:t>, </a:t>
            </a:r>
            <a:r>
              <a:rPr lang="en-US" dirty="0" err="1" smtClean="0"/>
              <a:t>pusar</a:t>
            </a:r>
            <a:r>
              <a:rPr lang="en-US" dirty="0" smtClean="0"/>
              <a:t>,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dubur</a:t>
            </a:r>
            <a:r>
              <a:rPr lang="en-US" dirty="0" smtClean="0"/>
              <a:t>.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yang </a:t>
            </a:r>
            <a:r>
              <a:rPr lang="en-US" dirty="0" err="1" smtClean="0"/>
              <a:t>agak</a:t>
            </a:r>
            <a:r>
              <a:rPr lang="en-US" dirty="0" smtClean="0"/>
              <a:t> </a:t>
            </a:r>
            <a:r>
              <a:rPr lang="en-US" dirty="0" err="1" smtClean="0"/>
              <a:t>kental</a:t>
            </a:r>
            <a:r>
              <a:rPr lang="en-US" dirty="0" smtClean="0"/>
              <a:t> </a:t>
            </a:r>
            <a:r>
              <a:rPr lang="en-US" sz="3500" dirty="0" err="1" smtClean="0">
                <a:latin typeface="Baskerville Old Face" pitchFamily="18" charset="0"/>
              </a:rPr>
              <a:t>berwarna</a:t>
            </a:r>
            <a:r>
              <a:rPr lang="en-US" dirty="0" smtClean="0"/>
              <a:t> </a:t>
            </a:r>
            <a:r>
              <a:rPr lang="en-US" dirty="0" err="1" smtClean="0"/>
              <a:t>keputih-putihan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berbau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,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bersifal</a:t>
            </a:r>
            <a:r>
              <a:rPr lang="en-US" dirty="0" smtClean="0"/>
              <a:t> alkali,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579437"/>
            <a:ext cx="6858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B.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Palit</a:t>
            </a:r>
            <a:r>
              <a:rPr lang="en-US" dirty="0" smtClean="0"/>
              <a:t>:  </a:t>
            </a:r>
            <a:r>
              <a:rPr lang="en-US" dirty="0" err="1" smtClean="0"/>
              <a:t>Berdekatan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kandung</a:t>
            </a:r>
            <a:r>
              <a:rPr lang="en-US" dirty="0" smtClean="0"/>
              <a:t> </a:t>
            </a:r>
            <a:r>
              <a:rPr lang="en-US" dirty="0" err="1" smtClean="0"/>
              <a:t>rambut</a:t>
            </a:r>
            <a:r>
              <a:rPr lang="en-US" dirty="0" smtClean="0"/>
              <a:t> </a:t>
            </a:r>
            <a:r>
              <a:rPr lang="en-US" dirty="0" err="1" smtClean="0"/>
              <a:t>bermuara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folikel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palit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minyak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kelanjar</a:t>
            </a:r>
            <a:r>
              <a:rPr lang="en-US" dirty="0" smtClean="0"/>
              <a:t> </a:t>
            </a:r>
            <a:r>
              <a:rPr lang="en-US" dirty="0" err="1" smtClean="0"/>
              <a:t>palit</a:t>
            </a:r>
            <a:r>
              <a:rPr lang="en-US" dirty="0" smtClean="0"/>
              <a:t> </a:t>
            </a:r>
            <a:r>
              <a:rPr lang="en-US" dirty="0" err="1" smtClean="0"/>
              <a:t>membesar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folikel</a:t>
            </a:r>
            <a:r>
              <a:rPr lang="en-US" dirty="0" smtClean="0"/>
              <a:t> </a:t>
            </a:r>
            <a:r>
              <a:rPr lang="en-US" dirty="0" err="1" smtClean="0"/>
              <a:t>mengecil</a:t>
            </a:r>
            <a:r>
              <a:rPr lang="en-US" dirty="0" smtClean="0"/>
              <a:t>.  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57200"/>
            <a:ext cx="2133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Hipodermis</a:t>
            </a:r>
            <a:r>
              <a:rPr lang="en-US" dirty="0" smtClean="0"/>
              <a:t> (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Ikat</a:t>
            </a:r>
            <a:r>
              <a:rPr lang="en-US" dirty="0" smtClean="0"/>
              <a:t>)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: jar </a:t>
            </a:r>
            <a:r>
              <a:rPr lang="en-US" dirty="0" err="1" smtClean="0"/>
              <a:t>lemak</a:t>
            </a:r>
            <a:r>
              <a:rPr lang="en-US" dirty="0" smtClean="0"/>
              <a:t>,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limfe</a:t>
            </a:r>
            <a:r>
              <a:rPr lang="en-US" dirty="0" smtClean="0"/>
              <a:t>, </a:t>
            </a:r>
            <a:r>
              <a:rPr lang="en-US" dirty="0" err="1" smtClean="0"/>
              <a:t>saraf</a:t>
            </a:r>
            <a:r>
              <a:rPr lang="en-US" dirty="0" smtClean="0"/>
              <a:t> yang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sejajar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.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bantalan</a:t>
            </a:r>
            <a:r>
              <a:rPr lang="en-US" dirty="0" smtClean="0"/>
              <a:t> </a:t>
            </a:r>
            <a:r>
              <a:rPr lang="en-US" dirty="0" err="1" smtClean="0"/>
              <a:t>yeng</a:t>
            </a:r>
            <a:r>
              <a:rPr lang="en-US" dirty="0" smtClean="0"/>
              <a:t> </a:t>
            </a:r>
            <a:r>
              <a:rPr lang="en-US" dirty="0" err="1" smtClean="0"/>
              <a:t>menyangga</a:t>
            </a:r>
            <a:r>
              <a:rPr lang="en-US" dirty="0" smtClean="0"/>
              <a:t> </a:t>
            </a:r>
            <a:r>
              <a:rPr lang="en-US" dirty="0" err="1" smtClean="0"/>
              <a:t>benturan</a:t>
            </a:r>
            <a:r>
              <a:rPr lang="en-US" dirty="0" smtClean="0"/>
              <a:t>. </a:t>
            </a:r>
            <a:r>
              <a:rPr lang="en-US" dirty="0" err="1" smtClean="0"/>
              <a:t>Ketebalan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276600"/>
            <a:ext cx="4199838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Pelindung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proteksi</a:t>
            </a:r>
            <a:endParaRPr lang="en-US" dirty="0" smtClean="0"/>
          </a:p>
          <a:p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rangsang</a:t>
            </a:r>
            <a:endParaRPr lang="en-US" dirty="0" smtClean="0"/>
          </a:p>
          <a:p>
            <a:r>
              <a:rPr lang="en-US" dirty="0" err="1" smtClean="0"/>
              <a:t>Pengatur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endParaRPr lang="en-US" dirty="0" smtClean="0"/>
          </a:p>
          <a:p>
            <a:r>
              <a:rPr lang="en-US" dirty="0" err="1" smtClean="0"/>
              <a:t>Pengeluaran</a:t>
            </a:r>
            <a:r>
              <a:rPr lang="en-US" dirty="0" smtClean="0"/>
              <a:t> ( </a:t>
            </a:r>
            <a:r>
              <a:rPr lang="en-US" dirty="0" err="1" smtClean="0"/>
              <a:t>eksresi</a:t>
            </a:r>
            <a:endParaRPr lang="en-US" dirty="0" smtClean="0"/>
          </a:p>
          <a:p>
            <a:r>
              <a:rPr lang="en-US" dirty="0" err="1" smtClean="0"/>
              <a:t>Penyimpanan</a:t>
            </a:r>
            <a:endParaRPr lang="en-US" dirty="0" smtClean="0"/>
          </a:p>
          <a:p>
            <a:r>
              <a:rPr lang="en-US" dirty="0" err="1" smtClean="0"/>
              <a:t>Penyerapan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endParaRPr lang="en-US" dirty="0" smtClean="0"/>
          </a:p>
          <a:p>
            <a:r>
              <a:rPr lang="en-US" dirty="0" err="1" smtClean="0"/>
              <a:t>Penunjang</a:t>
            </a:r>
            <a:r>
              <a:rPr lang="en-US" dirty="0" smtClean="0"/>
              <a:t> </a:t>
            </a:r>
            <a:r>
              <a:rPr lang="en-US" dirty="0" err="1" smtClean="0"/>
              <a:t>penampilan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Oxyhemiglobin</a:t>
            </a:r>
            <a:r>
              <a:rPr lang="en-US" dirty="0" smtClean="0"/>
              <a:t> (</a:t>
            </a:r>
            <a:r>
              <a:rPr lang="en-US" dirty="0" err="1" smtClean="0"/>
              <a:t>merah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Homoglobin</a:t>
            </a:r>
            <a:r>
              <a:rPr lang="en-US" dirty="0" smtClean="0"/>
              <a:t> </a:t>
            </a:r>
            <a:r>
              <a:rPr lang="en-US" dirty="0" err="1" smtClean="0"/>
              <a:t>tereduksi</a:t>
            </a:r>
            <a:r>
              <a:rPr lang="en-US" dirty="0" smtClean="0"/>
              <a:t> (</a:t>
            </a:r>
            <a:r>
              <a:rPr lang="en-US" dirty="0" err="1" smtClean="0"/>
              <a:t>merah</a:t>
            </a:r>
            <a:r>
              <a:rPr lang="en-US" dirty="0" smtClean="0"/>
              <a:t> </a:t>
            </a:r>
            <a:r>
              <a:rPr lang="en-US" dirty="0" err="1" smtClean="0"/>
              <a:t>kebiruan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Melanin (</a:t>
            </a:r>
            <a:r>
              <a:rPr lang="en-US" dirty="0" err="1" smtClean="0">
                <a:solidFill>
                  <a:srgbClr val="FF0000"/>
                </a:solidFill>
              </a:rPr>
              <a:t>coklat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err="1" smtClean="0"/>
              <a:t>Keratohyalin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Startum</a:t>
            </a:r>
            <a:r>
              <a:rPr lang="en-US" dirty="0" smtClean="0"/>
              <a:t> </a:t>
            </a:r>
            <a:r>
              <a:rPr lang="en-US" dirty="0" err="1" smtClean="0"/>
              <a:t>Corneum</a:t>
            </a:r>
            <a:r>
              <a:rPr lang="en-US" dirty="0" smtClean="0"/>
              <a:t> (</a:t>
            </a:r>
            <a:r>
              <a:rPr lang="en-US" dirty="0" err="1" smtClean="0"/>
              <a:t>Putih</a:t>
            </a:r>
            <a:r>
              <a:rPr lang="en-US" dirty="0" smtClean="0"/>
              <a:t> </a:t>
            </a:r>
            <a:r>
              <a:rPr lang="en-US" dirty="0" err="1" smtClean="0"/>
              <a:t>kekuning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396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Anatomi Kulit</vt:lpstr>
      <vt:lpstr>Pendahuluan</vt:lpstr>
      <vt:lpstr>PowerPoint Presentation</vt:lpstr>
      <vt:lpstr>Struktur kulit</vt:lpstr>
      <vt:lpstr>PowerPoint Presentation</vt:lpstr>
      <vt:lpstr>PowerPoint Presentation</vt:lpstr>
      <vt:lpstr>PowerPoint Presentation</vt:lpstr>
      <vt:lpstr>Fungsi kulit</vt:lpstr>
      <vt:lpstr>Warna Kulit</vt:lpstr>
      <vt:lpstr>Jenis Kulit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 Kulit</dc:title>
  <dc:creator>user</dc:creator>
  <cp:lastModifiedBy>May</cp:lastModifiedBy>
  <cp:revision>2</cp:revision>
  <dcterms:created xsi:type="dcterms:W3CDTF">2012-10-20T20:57:04Z</dcterms:created>
  <dcterms:modified xsi:type="dcterms:W3CDTF">2015-04-11T10:44:49Z</dcterms:modified>
</cp:coreProperties>
</file>