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758-D396-420C-B364-59C6557209B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2EB-0DE4-4970-9ED1-4ED8C383C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758-D396-420C-B364-59C6557209B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2EB-0DE4-4970-9ED1-4ED8C383C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758-D396-420C-B364-59C6557209B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2EB-0DE4-4970-9ED1-4ED8C383C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758-D396-420C-B364-59C6557209B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2EB-0DE4-4970-9ED1-4ED8C383C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758-D396-420C-B364-59C6557209B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2EB-0DE4-4970-9ED1-4ED8C383C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758-D396-420C-B364-59C6557209B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2EB-0DE4-4970-9ED1-4ED8C383C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758-D396-420C-B364-59C6557209B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2EB-0DE4-4970-9ED1-4ED8C383C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758-D396-420C-B364-59C6557209B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2EB-0DE4-4970-9ED1-4ED8C383C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758-D396-420C-B364-59C6557209B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2EB-0DE4-4970-9ED1-4ED8C383C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758-D396-420C-B364-59C6557209B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2EB-0DE4-4970-9ED1-4ED8C383C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5758-D396-420C-B364-59C6557209B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22EB-0DE4-4970-9ED1-4ED8C383C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5758-D396-420C-B364-59C6557209BD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22EB-0DE4-4970-9ED1-4ED8C383C5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ripps.org/articles/1603-pressure-ulc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ripps.org/articles/2136-bleed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Skin Graff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116" y="990600"/>
            <a:ext cx="850688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40919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6667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case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5452755" cy="417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5951105" cy="473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7007859" cy="547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8578" y="1086345"/>
            <a:ext cx="6537622" cy="495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248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A skin graft is a patch of skin that is removed by surgery from one area of the body and transplanted, or attached, to another area.</a:t>
            </a:r>
          </a:p>
          <a:p>
            <a:endParaRPr lang="en-US" dirty="0" smtClean="0"/>
          </a:p>
          <a:p>
            <a:r>
              <a:rPr lang="en-US" dirty="0" smtClean="0"/>
              <a:t>Skin grafts may be recommended for: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infection that caused a large amount of skin loss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Burns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Skin cancer surgery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Venous ulcers, </a:t>
            </a:r>
            <a:r>
              <a:rPr lang="en-US" dirty="0" smtClean="0">
                <a:hlinkClick r:id="rId2" tooltip="Pressure ulcer"/>
              </a:rPr>
              <a:t>pressure ulcers</a:t>
            </a:r>
            <a:r>
              <a:rPr lang="en-US" dirty="0" smtClean="0"/>
              <a:t>, or diabetic ulcers that do not heal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Risks for this surgery are: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hlinkClick r:id="rId2" tooltip="Bleeding"/>
              </a:rPr>
              <a:t>Bleeding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Chronic pain (rarely)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Infection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Loss of grafted skin (the graft not healing, or the graft healing slowly)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Reduced or lost skin sensation, or increased sensitivity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Scarring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Skin discoloration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Uneven skin surface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247637" cy="569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2317" y="1905000"/>
            <a:ext cx="621168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480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autograft</a:t>
            </a:r>
            <a:r>
              <a:rPr lang="en-US" b="1" dirty="0" smtClean="0"/>
              <a:t> </a:t>
            </a:r>
            <a:r>
              <a:rPr lang="en-US" dirty="0" smtClean="0"/>
              <a:t>-</a:t>
            </a:r>
            <a:r>
              <a:rPr lang="en-US" b="1" dirty="0" smtClean="0"/>
              <a:t> A </a:t>
            </a:r>
            <a:r>
              <a:rPr lang="en-US" dirty="0" smtClean="0"/>
              <a:t>tissue or organ grafted into a new position in or on the body of the same individual; the most desirable source for skin grafting in burns, if possible, because no rejection will occur.</a:t>
            </a:r>
          </a:p>
          <a:p>
            <a:r>
              <a:rPr lang="en-US" b="1" dirty="0" err="1" smtClean="0"/>
              <a:t>isograft</a:t>
            </a:r>
            <a:r>
              <a:rPr lang="en-US" b="1" dirty="0" smtClean="0"/>
              <a:t> - </a:t>
            </a:r>
            <a:r>
              <a:rPr lang="en-US" dirty="0" smtClean="0"/>
              <a:t>A graft of tissue that is obtained from a donor genetically identical to the recipient for which no rejection will occur.</a:t>
            </a:r>
          </a:p>
          <a:p>
            <a:r>
              <a:rPr lang="en-US" b="1" dirty="0" smtClean="0"/>
              <a:t>allograft = homograft - </a:t>
            </a:r>
            <a:r>
              <a:rPr lang="en-US" dirty="0" smtClean="0"/>
              <a:t>A tissue or organ transplanted from a donor of the same species but different genetic makeup; the recipient's immune system must be suppressed to prevent rejection of the graft</a:t>
            </a:r>
            <a:r>
              <a:rPr lang="en-US" b="1" dirty="0" smtClean="0"/>
              <a:t>. </a:t>
            </a:r>
            <a:endParaRPr lang="en-US" dirty="0" smtClean="0"/>
          </a:p>
          <a:p>
            <a:r>
              <a:rPr lang="en-US" b="1" dirty="0" err="1" smtClean="0"/>
              <a:t>xenograft</a:t>
            </a:r>
            <a:r>
              <a:rPr lang="en-US" dirty="0" smtClean="0"/>
              <a:t> = </a:t>
            </a:r>
            <a:r>
              <a:rPr lang="en-US" b="1" dirty="0" smtClean="0"/>
              <a:t>heterograft - </a:t>
            </a:r>
            <a:r>
              <a:rPr lang="en-US" dirty="0" smtClean="0"/>
              <a:t>A type of tissue graft in which the donor and recipient are of different species; most often restricted to temporary grafting (as in cases of severe burns) because the recipient's immune system must be suppressed to prevent rejection of the graft.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skin </a:t>
            </a:r>
            <a:r>
              <a:rPr lang="en-US" dirty="0" err="1" smtClean="0"/>
              <a:t>graf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49863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953" y="1066800"/>
            <a:ext cx="830122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212</Words>
  <Application>Microsoft Office PowerPoint</Application>
  <PresentationFormat>On-screen Show (4:3)</PresentationFormat>
  <Paragraphs>23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Skin Graff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skin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case</vt:lpstr>
      <vt:lpstr>PowerPoint Presentation</vt:lpstr>
      <vt:lpstr>PowerPoint Presentation</vt:lpstr>
      <vt:lpstr>PowerPoint Presentation</vt:lpstr>
      <vt:lpstr>PowerPoint Presentation</vt:lpstr>
    </vt:vector>
  </TitlesOfParts>
  <Company>UIEU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Graff</dc:title>
  <dc:creator>Rika</dc:creator>
  <cp:lastModifiedBy>May</cp:lastModifiedBy>
  <cp:revision>6</cp:revision>
  <dcterms:created xsi:type="dcterms:W3CDTF">2013-04-19T05:46:12Z</dcterms:created>
  <dcterms:modified xsi:type="dcterms:W3CDTF">2015-04-11T10:53:11Z</dcterms:modified>
</cp:coreProperties>
</file>