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28EC3B"/>
    <a:srgbClr val="00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B451-DBFE-4481-BCEE-4BC61C92E56F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4985-1AD1-4537-B8A0-CDA66EFF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4452" y="4731929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29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4462697" y="2019300"/>
            <a:ext cx="68949" cy="312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12353" y="1642860"/>
            <a:ext cx="68949" cy="35006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762008" y="2494585"/>
            <a:ext cx="68950" cy="26489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13041" y="3671455"/>
            <a:ext cx="68950" cy="14720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163387" y="2843190"/>
            <a:ext cx="68119" cy="2300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11664" y="3346310"/>
            <a:ext cx="68949" cy="1797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2921076" y="653104"/>
            <a:ext cx="68401" cy="37513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560599" y="2237839"/>
            <a:ext cx="581941" cy="5818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847635" y="1386115"/>
            <a:ext cx="581941" cy="5818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328445" y="3089564"/>
            <a:ext cx="581941" cy="5818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7923957" y="2586444"/>
            <a:ext cx="581941" cy="5818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718020" y="1762554"/>
            <a:ext cx="581941" cy="581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7008991" y="3410335"/>
            <a:ext cx="581941" cy="581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3379924" y="1814019"/>
            <a:ext cx="68401" cy="3132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3479227" y="509185"/>
            <a:ext cx="68400" cy="2335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5588343" y="893655"/>
            <a:ext cx="68400" cy="231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6064217" y="942359"/>
            <a:ext cx="68400" cy="387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5675454" y="2304667"/>
            <a:ext cx="68400" cy="2793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4612899" y="1642857"/>
            <a:ext cx="68400" cy="684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4762556" y="2494583"/>
            <a:ext cx="68400" cy="684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4912211" y="3346306"/>
            <a:ext cx="68400" cy="684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4163103" y="2843187"/>
            <a:ext cx="68400" cy="684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4462700" y="2019297"/>
            <a:ext cx="68400" cy="684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4313654" y="3667077"/>
            <a:ext cx="68400" cy="684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00034" y="153850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70420" y="191494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2998" y="2390226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480845" y="3241950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076357" y="273883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161390" y="356272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429576" y="1323509"/>
            <a:ext cx="210152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428423" y="1730335"/>
            <a:ext cx="1885229" cy="507504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47269" y="2176110"/>
            <a:ext cx="2801620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146115" y="2582936"/>
            <a:ext cx="2809701" cy="45813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911540" y="3027834"/>
            <a:ext cx="210152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910386" y="3434660"/>
            <a:ext cx="2086997" cy="507504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916860" y="1703851"/>
            <a:ext cx="1801160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11664" y="2087700"/>
            <a:ext cx="1806356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26627" y="2504324"/>
            <a:ext cx="2778146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18613" y="2888172"/>
            <a:ext cx="2786160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5092" y="3351631"/>
            <a:ext cx="1869777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119699" y="3735480"/>
            <a:ext cx="1875170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05980"/>
            <a:ext cx="6841354" cy="49356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649063" y="-3272884"/>
            <a:ext cx="9192006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394004" y="-3334523"/>
            <a:ext cx="9181480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1639811" y="-3592126"/>
            <a:ext cx="9192006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2663565" y="-2499457"/>
            <a:ext cx="9169702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671969" y="301384"/>
            <a:ext cx="1518538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612561"/>
            <a:ext cx="6841354" cy="267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915566"/>
            <a:ext cx="6766174" cy="72008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6253492" y="1763442"/>
            <a:ext cx="9181480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5900587" y="1520442"/>
            <a:ext cx="9192006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4897931" y="2618115"/>
            <a:ext cx="9169702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7459610" y="3671729"/>
            <a:ext cx="2895349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195" y="1532393"/>
            <a:ext cx="1687340" cy="168719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4421" y="3173570"/>
            <a:ext cx="2177386" cy="303986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91608" y="2180638"/>
            <a:ext cx="1687340" cy="168719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2312834" y="3821815"/>
            <a:ext cx="2177386" cy="303986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0021" y="1308592"/>
            <a:ext cx="1687340" cy="168719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4401247" y="2949769"/>
            <a:ext cx="2177386" cy="303986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768435" y="1738754"/>
            <a:ext cx="1687340" cy="168719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6489661" y="3379931"/>
            <a:ext cx="2177386" cy="303986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188" y="3651870"/>
            <a:ext cx="1728342" cy="720080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19595" y="4299942"/>
            <a:ext cx="1728342" cy="720080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5" y="3435846"/>
            <a:ext cx="1728342" cy="720080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732428" y="3795886"/>
            <a:ext cx="1728342" cy="720080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7138535" y="-729115"/>
            <a:ext cx="1191530" cy="2667000"/>
          </a:xfrm>
          <a:prstGeom prst="homePlate">
            <a:avLst>
              <a:gd name="adj" fmla="val 3912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" y="2405955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Modifikasi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Makanan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Tinggi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Energi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&amp;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Tinggi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yur-dan-buah-se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39534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1295400" y="96987"/>
            <a:ext cx="6841354" cy="493563"/>
          </a:xfrm>
          <a:prstGeom prst="rect">
            <a:avLst/>
          </a:prstGeom>
          <a:solidFill>
            <a:srgbClr val="28EC3B"/>
          </a:solidFill>
          <a:ln w="9525" cap="flat" cmpd="sng" algn="ctr">
            <a:solidFill>
              <a:srgbClr val="28EC3B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Sayuran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bahaya-bayam-730x4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47750"/>
            <a:ext cx="2133600" cy="137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nfaat-kacang-buncis-alodok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03281"/>
            <a:ext cx="2209800" cy="1444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89" y="1047750"/>
            <a:ext cx="2109287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ara-menanam-kacang-panjang-budidaya-kacang-panjang-cara-tanam-kacang-panja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800350"/>
            <a:ext cx="2057401" cy="147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ambar-labu-si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895350"/>
            <a:ext cx="244203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ort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2800351"/>
            <a:ext cx="2422599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39534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2819400" y="2114550"/>
            <a:ext cx="3200400" cy="685800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Buah-buahan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3350"/>
            <a:ext cx="2667000" cy="2000250"/>
          </a:xfrm>
          <a:prstGeom prst="rect">
            <a:avLst/>
          </a:prstGeom>
        </p:spPr>
      </p:pic>
      <p:pic>
        <p:nvPicPr>
          <p:cNvPr id="13" name="Picture 12" descr="Buah-Kal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00350"/>
            <a:ext cx="2895600" cy="2171700"/>
          </a:xfrm>
          <a:prstGeom prst="rect">
            <a:avLst/>
          </a:prstGeom>
        </p:spPr>
      </p:pic>
      <p:pic>
        <p:nvPicPr>
          <p:cNvPr id="14" name="Picture 13" descr="buah ke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0312"/>
            <a:ext cx="2748929" cy="1828038"/>
          </a:xfrm>
          <a:prstGeom prst="rect">
            <a:avLst/>
          </a:prstGeom>
        </p:spPr>
      </p:pic>
      <p:pic>
        <p:nvPicPr>
          <p:cNvPr id="15" name="Picture 14" descr="jus bua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8384"/>
            <a:ext cx="2667000" cy="213842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39534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3429000" y="2190750"/>
            <a:ext cx="2667000" cy="7620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Lemak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&amp;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inyak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 descr="minyak gor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-19050"/>
            <a:ext cx="2971800" cy="1849271"/>
          </a:xfrm>
          <a:prstGeom prst="rect">
            <a:avLst/>
          </a:prstGeom>
        </p:spPr>
      </p:pic>
      <p:pic>
        <p:nvPicPr>
          <p:cNvPr id="10" name="Picture 9" descr="mente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27540"/>
            <a:ext cx="3124200" cy="1858610"/>
          </a:xfrm>
          <a:prstGeom prst="rect">
            <a:avLst/>
          </a:prstGeom>
        </p:spPr>
      </p:pic>
      <p:pic>
        <p:nvPicPr>
          <p:cNvPr id="11" name="Picture 10" descr="santan enc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257550"/>
            <a:ext cx="3024262" cy="1752600"/>
          </a:xfrm>
          <a:prstGeom prst="rect">
            <a:avLst/>
          </a:prstGeom>
        </p:spPr>
      </p:pic>
      <p:pic>
        <p:nvPicPr>
          <p:cNvPr id="17" name="Picture 16" descr="marg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1657350"/>
            <a:ext cx="2895599" cy="169458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39534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2057400" y="0"/>
            <a:ext cx="5486400" cy="59055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Bumbu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 descr="bawang-merah-untuk-mempercepat-penyemaian-bib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819149"/>
            <a:ext cx="2743200" cy="2001501"/>
          </a:xfrm>
          <a:prstGeom prst="rect">
            <a:avLst/>
          </a:prstGeom>
        </p:spPr>
      </p:pic>
      <p:pic>
        <p:nvPicPr>
          <p:cNvPr id="10" name="Picture 9" descr="Manfaat-Bawang-Putih-Ala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19150"/>
            <a:ext cx="2819400" cy="1981200"/>
          </a:xfrm>
          <a:prstGeom prst="rect">
            <a:avLst/>
          </a:prstGeom>
        </p:spPr>
      </p:pic>
      <p:pic>
        <p:nvPicPr>
          <p:cNvPr id="11" name="Picture 10" descr="daun-sal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3489"/>
            <a:ext cx="2819400" cy="1858285"/>
          </a:xfrm>
          <a:prstGeom prst="rect">
            <a:avLst/>
          </a:prstGeom>
        </p:spPr>
      </p:pic>
      <p:pic>
        <p:nvPicPr>
          <p:cNvPr id="17" name="Picture 16" descr="manfaat-kesehatan-kecap-man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06" y="3028950"/>
            <a:ext cx="2945994" cy="1905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742950"/>
            <a:ext cx="6553200" cy="1447800"/>
          </a:xfrm>
          <a:prstGeom prst="roundRect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639534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19150"/>
            <a:ext cx="7315200" cy="3927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seluruhnya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menambah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2343150"/>
            <a:ext cx="6400800" cy="1143000"/>
          </a:xfrm>
          <a:prstGeom prst="roundRect">
            <a:avLst/>
          </a:prstGeom>
          <a:solidFill>
            <a:srgbClr val="7030A0"/>
          </a:solidFill>
          <a:ln>
            <a:solidFill>
              <a:srgbClr val="28E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memasak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butuhkan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spc="-9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3638550"/>
            <a:ext cx="6477000" cy="1219200"/>
          </a:xfrm>
          <a:prstGeom prst="roundRect">
            <a:avLst/>
          </a:prstGeom>
          <a:solidFill>
            <a:srgbClr val="FF0066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pc="-8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resep</a:t>
            </a:r>
            <a:endParaRPr lang="en-US" sz="2000" spc="-8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957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14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ah k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22"/>
            <a:ext cx="9144000" cy="51365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930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  <a:latin typeface="Forte" pitchFamily="66" charset="0"/>
              </a:rPr>
              <a:t>TERIMAKASIH….^^</a:t>
            </a:r>
            <a:endParaRPr lang="en-US" sz="4000" b="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rt 11"/>
          <p:cNvSpPr/>
          <p:nvPr/>
        </p:nvSpPr>
        <p:spPr>
          <a:xfrm rot="10800000">
            <a:off x="3657600" y="2571750"/>
            <a:ext cx="2819400" cy="2343150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 rot="16200000">
            <a:off x="2332368" y="1094120"/>
            <a:ext cx="2743201" cy="2498062"/>
          </a:xfrm>
          <a:prstGeom prst="hear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5400000">
            <a:off x="5219700" y="1085850"/>
            <a:ext cx="2819400" cy="2743200"/>
          </a:xfrm>
          <a:prstGeom prst="hear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3733800" y="57150"/>
            <a:ext cx="2895600" cy="2057400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760" y="19367"/>
            <a:ext cx="7329840" cy="418783"/>
          </a:xfrm>
        </p:spPr>
        <p:txBody>
          <a:bodyPr>
            <a:noAutofit/>
          </a:bodyPr>
          <a:lstStyle/>
          <a:p>
            <a:pPr algn="r"/>
            <a:r>
              <a:rPr lang="en-US" sz="32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962150"/>
            <a:ext cx="1295400" cy="10668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diet ETPT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3409950"/>
            <a:ext cx="2057400" cy="10668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1733550"/>
            <a:ext cx="1295400" cy="11430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ETPT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1657350"/>
            <a:ext cx="1981200" cy="18097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ModifikasiMakanan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ETPT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2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216"/>
            <a:ext cx="7467600" cy="639534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Pendahuluan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19150"/>
            <a:ext cx="7315200" cy="39278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 (ETPT)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diet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normal.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tambahkan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12" y="2647950"/>
            <a:ext cx="2081210" cy="148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57.-Agar-Daging-tidak-Tercemar-begini-cara-simpannya-forward-by-Pondok-Mantau-mantau-sapi-lada-hitam-oleh-oleh-Enak-dari-Balikp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136899"/>
            <a:ext cx="2285999" cy="168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isiko-makan-tel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596438"/>
            <a:ext cx="2133600" cy="142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3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1738536" y="27216"/>
            <a:ext cx="6948264" cy="4871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Diet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Protein</a:t>
            </a:r>
            <a:endParaRPr kumimoji="1" lang="ja-JP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>
          <a:xfrm>
            <a:off x="2286000" y="971550"/>
            <a:ext cx="2400309" cy="533400"/>
          </a:xfrm>
        </p:spPr>
        <p:txBody>
          <a:bodyPr/>
          <a:lstStyle/>
          <a:p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40-45 </a:t>
            </a:r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kkal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/kg BB</a:t>
            </a:r>
            <a:endParaRPr kumimoji="1" lang="ja-JP" altLang="en-US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6"/>
          </p:nvPr>
        </p:nvSpPr>
        <p:spPr>
          <a:xfrm>
            <a:off x="1752600" y="2822426"/>
            <a:ext cx="2260467" cy="43512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mineral yang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>
          <a:xfrm>
            <a:off x="4572000" y="1428750"/>
            <a:ext cx="2171888" cy="381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kumimoji="1" lang="en-US" altLang="ja-JP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2,0-2,5 g/kg BB</a:t>
            </a:r>
            <a:endParaRPr kumimoji="1" lang="ja-JP" alt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0"/>
          </p:nvPr>
        </p:nvSpPr>
        <p:spPr>
          <a:xfrm>
            <a:off x="5146654" y="2440310"/>
            <a:ext cx="2778146" cy="360040"/>
          </a:xfrm>
        </p:spPr>
        <p:txBody>
          <a:bodyPr/>
          <a:lstStyle/>
          <a:p>
            <a:r>
              <a:rPr kumimoji="1" lang="en-US" altLang="ja-JP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kumimoji="1" lang="en-US" altLang="ja-JP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1" lang="en-US" altLang="ja-JP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kumimoji="1" lang="en-US" altLang="ja-JP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kumimoji="1" lang="ja-JP" altLang="en-US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32"/>
          </p:nvPr>
        </p:nvSpPr>
        <p:spPr>
          <a:xfrm>
            <a:off x="4702061" y="3028950"/>
            <a:ext cx="2460739" cy="6096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cerna</a:t>
            </a:r>
            <a:endParaRPr kumimoji="1" lang="ja-JP" altLang="en-US" dirty="0">
              <a:solidFill>
                <a:srgbClr val="28EC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1541780" y="2135510"/>
            <a:ext cx="2801620" cy="360040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10-25%</a:t>
            </a:r>
            <a:endParaRPr lang="en-US" sz="1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285" y="1657350"/>
            <a:ext cx="92398" cy="323165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4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15110"/>
      </p:ext>
    </p:extLst>
  </p:cSld>
  <p:clrMapOvr>
    <a:masterClrMapping/>
  </p:clrMapOvr>
  <p:transition spd="slow" advTm="15355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216"/>
            <a:ext cx="7467600" cy="5633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Ditambahkan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1" y="922565"/>
          <a:ext cx="7467599" cy="38589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3599"/>
                <a:gridCol w="1371600"/>
                <a:gridCol w="1219200"/>
                <a:gridCol w="1371600"/>
                <a:gridCol w="1371600"/>
              </a:tblGrid>
              <a:tr h="572803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Bahan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Makanan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ETPT 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ETPT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165">
                <a:tc v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Susu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Telur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ayam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Daging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Formula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komersial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80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Gula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pasir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5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3416"/>
            <a:ext cx="6858000" cy="563334"/>
          </a:xfr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52600" y="1123950"/>
          <a:ext cx="6934200" cy="37084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ETPT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ETPT 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Energi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2690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kkal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3040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kkal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Protein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103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120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Lemak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73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98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Karbohidrat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420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420 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Kalsium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1400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Besi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30,2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36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Vitamin 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2746 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2965 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Tiamin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1,5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Vitamin 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114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116 mg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6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33600" y="249387"/>
            <a:ext cx="6841354" cy="493563"/>
          </a:xfrm>
          <a:solidFill>
            <a:srgbClr val="FF7C80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 rot="21288877">
            <a:off x="-141633" y="3289103"/>
            <a:ext cx="2400598" cy="356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Gulan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pasir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 rot="21288877">
            <a:off x="2256981" y="3964923"/>
            <a:ext cx="2177386" cy="303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Nasi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 rot="21288877">
            <a:off x="6676965" y="3507723"/>
            <a:ext cx="2177386" cy="303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Puding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Placeholder 16" descr="17894921312-gula_pasir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00" r="22500"/>
          <a:stretch>
            <a:fillRect/>
          </a:stretch>
        </p:blipFill>
        <p:spPr>
          <a:xfrm>
            <a:off x="381000" y="1410210"/>
            <a:ext cx="1809535" cy="1809378"/>
          </a:xfrm>
        </p:spPr>
      </p:pic>
      <p:pic>
        <p:nvPicPr>
          <p:cNvPr id="15" name="Picture Placeholder 14" descr="nasi-putih_20150410_084751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929" r="21929"/>
          <a:stretch>
            <a:fillRect/>
          </a:stretch>
        </p:blipFill>
        <p:spPr>
          <a:xfrm>
            <a:off x="2591608" y="2114550"/>
            <a:ext cx="1753434" cy="1753282"/>
          </a:xfrm>
        </p:spPr>
      </p:pic>
      <p:pic>
        <p:nvPicPr>
          <p:cNvPr id="18" name="Picture Placeholder 17" descr="4553-8-alasan-mengapa-anda-musti-memakan-ubi-jalar.jpg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8382" r="18382"/>
          <a:stretch>
            <a:fillRect/>
          </a:stretch>
        </p:blipFill>
        <p:spPr>
          <a:xfrm>
            <a:off x="4865859" y="1123950"/>
            <a:ext cx="1839753" cy="1839594"/>
          </a:xfrm>
        </p:spPr>
      </p:pic>
      <p:pic>
        <p:nvPicPr>
          <p:cNvPr id="21" name="Picture Placeholder 20" descr="puding-coklat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l="11547" r="11547"/>
          <a:stretch>
            <a:fillRect/>
          </a:stretch>
        </p:blipFill>
        <p:spPr>
          <a:xfrm>
            <a:off x="7070449" y="1657350"/>
            <a:ext cx="1768751" cy="1768598"/>
          </a:xfrm>
        </p:spPr>
      </p:pic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>
          <a:xfrm rot="21288877">
            <a:off x="4518932" y="2931991"/>
            <a:ext cx="2177386" cy="303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Ubi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7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203">
        <p14:warp dir="in"/>
      </p:transition>
    </mc:Choice>
    <mc:Fallback xmlns="">
      <p:transition spd="slow" advTm="6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779"/>
            <a:ext cx="8305800" cy="536971"/>
          </a:xfr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42950"/>
            <a:ext cx="4040188" cy="479822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Hewani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57.-Agar-Daging-tidak-Tercemar-begini-cara-simpannya-forward-by-Pondok-Mantau-mantau-sapi-lada-hitam-oleh-oleh-Enak-dari-Balikpap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384970"/>
            <a:ext cx="2362200" cy="1520397"/>
          </a:xfrm>
        </p:spPr>
      </p:pic>
      <p:pic>
        <p:nvPicPr>
          <p:cNvPr id="9" name="Picture 8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40" y="1352550"/>
            <a:ext cx="2282860" cy="1523809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34168"/>
            <a:ext cx="2342269" cy="1623581"/>
          </a:xfrm>
          <a:prstGeom prst="rect">
            <a:avLst/>
          </a:prstGeom>
        </p:spPr>
      </p:pic>
      <p:pic>
        <p:nvPicPr>
          <p:cNvPr id="11" name="Picture 10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257550"/>
            <a:ext cx="2362200" cy="1543050"/>
          </a:xfrm>
          <a:prstGeom prst="rect">
            <a:avLst/>
          </a:prstGeom>
        </p:spPr>
      </p:pic>
      <p:pic>
        <p:nvPicPr>
          <p:cNvPr id="12" name="Picture 11" descr="coconut-milk-yogurt-reci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952750"/>
            <a:ext cx="1905000" cy="1951263"/>
          </a:xfrm>
          <a:prstGeom prst="rect">
            <a:avLst/>
          </a:prstGeom>
        </p:spPr>
      </p:pic>
      <p:pic>
        <p:nvPicPr>
          <p:cNvPr id="14" name="Picture 13" descr="risiko-makan-tel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711" y="1352550"/>
            <a:ext cx="2353289" cy="156964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33600" y="249387"/>
            <a:ext cx="6841354" cy="493563"/>
          </a:xfrm>
          <a:solidFill>
            <a:srgbClr val="FF7C80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</a:t>
            </a:r>
            <a:r>
              <a:rPr lang="en-US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 rot="21288877">
            <a:off x="849376" y="3631984"/>
            <a:ext cx="2400598" cy="356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Kacang</a:t>
            </a:r>
            <a:r>
              <a:rPr lang="en-US" b="1" dirty="0" smtClean="0">
                <a:solidFill>
                  <a:schemeClr val="bg1"/>
                </a:solidFill>
              </a:rPr>
              <a:t> - </a:t>
            </a:r>
            <a:r>
              <a:rPr lang="en-US" b="1" dirty="0" err="1" smtClean="0">
                <a:solidFill>
                  <a:schemeClr val="bg1"/>
                </a:solidFill>
              </a:rPr>
              <a:t>kacangan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 rot="21288877">
            <a:off x="3819282" y="4151191"/>
            <a:ext cx="2177386" cy="303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Tahu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 rot="21288877">
            <a:off x="6562482" y="3583923"/>
            <a:ext cx="2177386" cy="303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Tempe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Placeholder 18" descr="manfaat-makan-tahu-cegah-penyakit-jantung-dan-kematian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0" r="25000"/>
          <a:stretch>
            <a:fillRect/>
          </a:stretch>
        </p:blipFill>
        <p:spPr>
          <a:xfrm>
            <a:off x="3886200" y="1951037"/>
            <a:ext cx="2068513" cy="2068513"/>
          </a:xfrm>
        </p:spPr>
      </p:pic>
      <p:pic>
        <p:nvPicPr>
          <p:cNvPr id="22" name="Picture Placeholder 21" descr="Tempe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 l="16043" r="16043"/>
          <a:stretch>
            <a:fillRect/>
          </a:stretch>
        </p:blipFill>
        <p:spPr>
          <a:xfrm>
            <a:off x="6781800" y="1485104"/>
            <a:ext cx="1981200" cy="2001045"/>
          </a:xfrm>
        </p:spPr>
      </p:pic>
      <p:pic>
        <p:nvPicPr>
          <p:cNvPr id="27" name="Picture Placeholder 26" descr="images (11)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5496" r="15496"/>
          <a:stretch>
            <a:fillRect/>
          </a:stretch>
        </p:blipFill>
        <p:spPr>
          <a:xfrm>
            <a:off x="1143000" y="1545636"/>
            <a:ext cx="2087562" cy="2016714"/>
          </a:xfrm>
        </p:spPr>
      </p:pic>
      <p:sp>
        <p:nvSpPr>
          <p:cNvPr id="28" name="TextBox 27"/>
          <p:cNvSpPr txBox="1"/>
          <p:nvPr/>
        </p:nvSpPr>
        <p:spPr>
          <a:xfrm>
            <a:off x="3793138" y="1028640"/>
            <a:ext cx="25314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Nabati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957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9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203">
        <p14:warp dir="in"/>
      </p:transition>
    </mc:Choice>
    <mc:Fallback xmlns="">
      <p:transition spd="slow" advTm="6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340</Words>
  <Application>Microsoft Office PowerPoint</Application>
  <PresentationFormat>On-screen Show (16:9)</PresentationFormat>
  <Paragraphs>127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</vt:lpstr>
      <vt:lpstr>Pendahuluan</vt:lpstr>
      <vt:lpstr>Syarat Diet Tinggi Energi &amp; Tinggi Protein</vt:lpstr>
      <vt:lpstr>Bahan Makanan Yang Ditambahkan</vt:lpstr>
      <vt:lpstr>Nilai Gizi</vt:lpstr>
      <vt:lpstr>Sumber karbohidrat Yang Dianjurkan</vt:lpstr>
      <vt:lpstr>Sumber Protein Yang Dianjurkan</vt:lpstr>
      <vt:lpstr>Sumber Protein Yang Dianjurkan</vt:lpstr>
      <vt:lpstr> </vt:lpstr>
      <vt:lpstr> </vt:lpstr>
      <vt:lpstr> </vt:lpstr>
      <vt:lpstr> </vt:lpstr>
      <vt:lpstr>Modifikasi Tinggi Energi &amp; Tinggi Protein</vt:lpstr>
      <vt:lpstr>TERIMAKASIH….^^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BPISTI2008</cp:lastModifiedBy>
  <cp:revision>65</cp:revision>
  <dcterms:created xsi:type="dcterms:W3CDTF">2014-04-01T16:27:38Z</dcterms:created>
  <dcterms:modified xsi:type="dcterms:W3CDTF">2018-09-27T00:00:59Z</dcterms:modified>
</cp:coreProperties>
</file>