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83" r:id="rId4"/>
    <p:sldId id="284" r:id="rId5"/>
    <p:sldId id="285" r:id="rId6"/>
    <p:sldId id="28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5" autoAdjust="0"/>
    <p:restoredTop sz="94660"/>
  </p:normalViewPr>
  <p:slideViewPr>
    <p:cSldViewPr>
      <p:cViewPr>
        <p:scale>
          <a:sx n="121" d="100"/>
          <a:sy n="121" d="100"/>
        </p:scale>
        <p:origin x="-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48D38-5E85-4A8B-9E5E-8E583B04086A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27435-243B-4FC7-8080-554CB0FE63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875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660515-BEFD-4590-A3DC-97824C4037F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506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933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575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725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805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155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245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020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692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958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064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Char char="•"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E53D490-8B61-49DA-B468-4F4268337469}" type="datetimeFigureOut">
              <a:rPr lang="id-ID" smtClean="0"/>
              <a:pPr/>
              <a:t>26/08/2019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Char char="•"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Char char="•"/>
              <a:defRPr sz="1400" smtClean="0">
                <a:latin typeface="Calibri" pitchFamily="34" charset="0"/>
                <a:cs typeface="Arial" charset="0"/>
              </a:defRPr>
            </a:lvl1pPr>
          </a:lstStyle>
          <a:p>
            <a:fld id="{8FFDD117-C268-4F5C-865D-C9AB99261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924554" y="3657600"/>
            <a:ext cx="61944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PATOFISIOLOGI PENYAKIT MENULAR DAN </a:t>
            </a:r>
            <a:r>
              <a:rPr lang="en-US" sz="2000" b="1" dirty="0" smtClean="0">
                <a:solidFill>
                  <a:schemeClr val="bg1"/>
                </a:solidFill>
              </a:rPr>
              <a:t>DEFISIENSI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Patofisiologi</a:t>
            </a:r>
            <a:r>
              <a:rPr lang="en-US" sz="2000" b="1" dirty="0" smtClean="0">
                <a:solidFill>
                  <a:schemeClr val="bg1"/>
                </a:solidFill>
              </a:rPr>
              <a:t> DBD, Malaria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Keracunan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Makanan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MERTIEN SA’PANG</a:t>
            </a:r>
            <a:r>
              <a:rPr lang="id-ID" sz="2000" b="1" dirty="0" smtClean="0">
                <a:solidFill>
                  <a:schemeClr val="bg1"/>
                </a:solidFill>
              </a:rPr>
              <a:t>, S.Gz., M.Si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ILMU </a:t>
            </a:r>
            <a:r>
              <a:rPr lang="en-US" sz="2000" b="1" dirty="0">
                <a:solidFill>
                  <a:schemeClr val="bg1"/>
                </a:solidFill>
              </a:rPr>
              <a:t>GIZI / FAKULTAS ILMU KESEHATAN 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9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id-ID" sz="2200" dirty="0" smtClean="0">
                <a:latin typeface="Arial" charset="0"/>
                <a:cs typeface="Arial" charset="0"/>
              </a:rPr>
              <a:t>Memahami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fi-FI" sz="2400" dirty="0" smtClean="0"/>
              <a:t>Patofisiologi </a:t>
            </a:r>
            <a:r>
              <a:rPr lang="fi-FI" sz="2400" dirty="0"/>
              <a:t>penyakit </a:t>
            </a:r>
            <a:r>
              <a:rPr lang="fi-FI" sz="2400" dirty="0" smtClean="0"/>
              <a:t>DBD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Memahami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fi-FI" sz="2400" dirty="0" smtClean="0"/>
              <a:t>Patofisiologi penyakit Malaria</a:t>
            </a:r>
          </a:p>
          <a:p>
            <a:r>
              <a:rPr lang="id-ID" sz="2200" dirty="0">
                <a:latin typeface="Arial" charset="0"/>
                <a:cs typeface="Arial" charset="0"/>
              </a:rPr>
              <a:t>Memahami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fi-FI" sz="2200" dirty="0">
                <a:latin typeface="Arial" charset="0"/>
                <a:cs typeface="Arial" charset="0"/>
              </a:rPr>
              <a:t>Patofisiologi penyakit Keracunan </a:t>
            </a:r>
            <a:r>
              <a:rPr lang="fi-FI" sz="2200" dirty="0" smtClean="0">
                <a:latin typeface="Arial" charset="0"/>
                <a:cs typeface="Arial" charset="0"/>
              </a:rPr>
              <a:t>Makanan</a:t>
            </a:r>
            <a:endParaRPr lang="id-ID" sz="2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9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Review Patofisiologi </a:t>
            </a:r>
            <a:r>
              <a:rPr lang="fi-FI" dirty="0"/>
              <a:t>penyakit </a:t>
            </a:r>
            <a:r>
              <a:rPr lang="fi-FI" dirty="0" smtClean="0"/>
              <a:t>DBD secara singkat dari etiologi hingga manifestasi</a:t>
            </a:r>
            <a:endParaRPr lang="fi-FI" dirty="0"/>
          </a:p>
          <a:p>
            <a:r>
              <a:rPr lang="fi-FI" dirty="0" smtClean="0"/>
              <a:t>Perubahan metabolisme pada pasien DBD terkait Gizi</a:t>
            </a:r>
          </a:p>
          <a:p>
            <a:r>
              <a:rPr lang="fi-FI" dirty="0" smtClean="0"/>
              <a:t>Presentasikan di pertemuan terakhir</a:t>
            </a: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2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9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Review Patofisiologi </a:t>
            </a:r>
            <a:r>
              <a:rPr lang="fi-FI" dirty="0"/>
              <a:t>penyakit </a:t>
            </a:r>
            <a:r>
              <a:rPr lang="fi-FI" dirty="0" smtClean="0"/>
              <a:t>malaria secara singkat dari etiologi hingga manifestasi</a:t>
            </a:r>
            <a:endParaRPr lang="fi-FI" dirty="0"/>
          </a:p>
          <a:p>
            <a:r>
              <a:rPr lang="fi-FI" dirty="0" smtClean="0"/>
              <a:t>Perubahan metabolisme pada pasien malaria terkait Gizi</a:t>
            </a:r>
          </a:p>
          <a:p>
            <a:r>
              <a:rPr lang="fi-FI" dirty="0"/>
              <a:t>Presentasikan di pertemuan terakhir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2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9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Review Patofisiologi keracunan makanan secara singkat dari etiologi hingga manifestasi</a:t>
            </a:r>
            <a:endParaRPr lang="fi-FI" dirty="0"/>
          </a:p>
          <a:p>
            <a:r>
              <a:rPr lang="fi-FI" dirty="0" smtClean="0"/>
              <a:t>Jelaskan penanganan kejadian keracunan makanan!</a:t>
            </a:r>
          </a:p>
          <a:p>
            <a:r>
              <a:rPr lang="fi-FI" dirty="0"/>
              <a:t>Presentasikan di pertemuan terakhir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1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9154" name="AutoShape 2" descr="Image result for diare"/>
          <p:cNvSpPr>
            <a:spLocks noChangeAspect="1" noChangeArrowheads="1"/>
          </p:cNvSpPr>
          <p:nvPr/>
        </p:nvSpPr>
        <p:spPr bwMode="auto">
          <a:xfrm>
            <a:off x="155575" y="-2239963"/>
            <a:ext cx="5705475" cy="467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9156" name="AutoShape 4" descr="Image result for diare"/>
          <p:cNvSpPr>
            <a:spLocks noChangeAspect="1" noChangeArrowheads="1"/>
          </p:cNvSpPr>
          <p:nvPr/>
        </p:nvSpPr>
        <p:spPr bwMode="auto">
          <a:xfrm>
            <a:off x="155575" y="-2239963"/>
            <a:ext cx="5705475" cy="467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temuan 12 PG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Pertemuan 12 PG (1)</Template>
  <TotalTime>476</TotalTime>
  <Words>115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Pertemuan 12 PG (1)</vt:lpstr>
      <vt:lpstr>PowerPoint Presentation</vt:lpstr>
      <vt:lpstr>KEMAMPUAN AKHIR YANG DIHARAPKAN</vt:lpstr>
      <vt:lpstr>Tugas Kelompok 1-3</vt:lpstr>
      <vt:lpstr>Tugas Kelompok 4-6</vt:lpstr>
      <vt:lpstr>Tugas Kelompok 4-6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mertien</dc:creator>
  <cp:lastModifiedBy>BPISTI2008</cp:lastModifiedBy>
  <cp:revision>82</cp:revision>
  <dcterms:created xsi:type="dcterms:W3CDTF">2017-06-07T23:54:29Z</dcterms:created>
  <dcterms:modified xsi:type="dcterms:W3CDTF">2019-08-26T04:04:43Z</dcterms:modified>
</cp:coreProperties>
</file>