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96" r:id="rId3"/>
    <p:sldId id="312" r:id="rId4"/>
    <p:sldId id="332" r:id="rId5"/>
    <p:sldId id="308" r:id="rId6"/>
    <p:sldId id="309" r:id="rId7"/>
    <p:sldId id="310" r:id="rId8"/>
    <p:sldId id="317" r:id="rId9"/>
    <p:sldId id="334" r:id="rId10"/>
    <p:sldId id="299" r:id="rId11"/>
    <p:sldId id="298" r:id="rId12"/>
    <p:sldId id="300" r:id="rId13"/>
    <p:sldId id="335" r:id="rId14"/>
    <p:sldId id="336" r:id="rId15"/>
    <p:sldId id="337" r:id="rId16"/>
    <p:sldId id="302" r:id="rId17"/>
    <p:sldId id="318" r:id="rId18"/>
    <p:sldId id="319" r:id="rId19"/>
    <p:sldId id="320" r:id="rId20"/>
    <p:sldId id="328" r:id="rId21"/>
    <p:sldId id="330" r:id="rId22"/>
    <p:sldId id="303" r:id="rId23"/>
    <p:sldId id="304" r:id="rId24"/>
    <p:sldId id="323" r:id="rId25"/>
    <p:sldId id="324" r:id="rId26"/>
    <p:sldId id="325" r:id="rId27"/>
    <p:sldId id="326" r:id="rId28"/>
    <p:sldId id="305" r:id="rId29"/>
    <p:sldId id="331" r:id="rId30"/>
    <p:sldId id="321" r:id="rId31"/>
    <p:sldId id="329" r:id="rId32"/>
    <p:sldId id="316"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5" autoAdjust="0"/>
    <p:restoredTop sz="94660"/>
  </p:normalViewPr>
  <p:slideViewPr>
    <p:cSldViewPr>
      <p:cViewPr varScale="1">
        <p:scale>
          <a:sx n="73" d="100"/>
          <a:sy n="73" d="100"/>
        </p:scale>
        <p:origin x="-90"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3AE59-7927-4E2B-8431-EEB5923ACE8A}"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id-ID"/>
        </a:p>
      </dgm:t>
    </dgm:pt>
    <dgm:pt modelId="{C2A5376B-82C8-4C15-9F6D-A2296F0217C0}">
      <dgm:prSet phldrT="[Text]" custT="1"/>
      <dgm:spPr/>
      <dgm:t>
        <a:bodyPr/>
        <a:lstStyle/>
        <a:p>
          <a:r>
            <a:rPr lang="id-ID" sz="2400" b="1" smtClean="0"/>
            <a:t>Clinical stage 1</a:t>
          </a:r>
          <a:endParaRPr lang="id-ID" sz="2400" b="1" dirty="0"/>
        </a:p>
      </dgm:t>
    </dgm:pt>
    <dgm:pt modelId="{F11D5242-7F0A-4C4B-BD63-95DEEFB1557B}" type="parTrans" cxnId="{DFC78AFD-B35E-4A1E-A198-A963DB7BF23D}">
      <dgm:prSet/>
      <dgm:spPr/>
      <dgm:t>
        <a:bodyPr/>
        <a:lstStyle/>
        <a:p>
          <a:endParaRPr lang="id-ID"/>
        </a:p>
      </dgm:t>
    </dgm:pt>
    <dgm:pt modelId="{BBE96269-A6FA-4A2E-96B7-39E9380AC96E}" type="sibTrans" cxnId="{DFC78AFD-B35E-4A1E-A198-A963DB7BF23D}">
      <dgm:prSet/>
      <dgm:spPr/>
      <dgm:t>
        <a:bodyPr/>
        <a:lstStyle/>
        <a:p>
          <a:endParaRPr lang="id-ID"/>
        </a:p>
      </dgm:t>
    </dgm:pt>
    <dgm:pt modelId="{3865B5A4-7A58-483E-9872-D2C0DA927D4F}">
      <dgm:prSet phldrT="[Text]" custT="1"/>
      <dgm:spPr/>
      <dgm:t>
        <a:bodyPr/>
        <a:lstStyle/>
        <a:p>
          <a:r>
            <a:rPr lang="id-ID" sz="1400" dirty="0" smtClean="0"/>
            <a:t>Asymptomatic</a:t>
          </a:r>
          <a:endParaRPr lang="id-ID" sz="1400" dirty="0"/>
        </a:p>
      </dgm:t>
    </dgm:pt>
    <dgm:pt modelId="{9C4D67F6-4293-448F-9B1A-303279BD2EAD}" type="parTrans" cxnId="{AD169F2D-6A80-4E99-A643-504B2C69E48B}">
      <dgm:prSet/>
      <dgm:spPr/>
      <dgm:t>
        <a:bodyPr/>
        <a:lstStyle/>
        <a:p>
          <a:endParaRPr lang="id-ID"/>
        </a:p>
      </dgm:t>
    </dgm:pt>
    <dgm:pt modelId="{65DF5AC9-B958-464E-8A14-F5EB70B1A188}" type="sibTrans" cxnId="{AD169F2D-6A80-4E99-A643-504B2C69E48B}">
      <dgm:prSet/>
      <dgm:spPr/>
      <dgm:t>
        <a:bodyPr/>
        <a:lstStyle/>
        <a:p>
          <a:endParaRPr lang="id-ID"/>
        </a:p>
      </dgm:t>
    </dgm:pt>
    <dgm:pt modelId="{925803B7-46C3-469A-8EFD-3ECD598E7AC0}">
      <dgm:prSet phldrT="[Text]" custT="1"/>
      <dgm:spPr/>
      <dgm:t>
        <a:bodyPr/>
        <a:lstStyle/>
        <a:p>
          <a:r>
            <a:rPr lang="id-ID" sz="2400" b="1" smtClean="0"/>
            <a:t>Clinical stage 2</a:t>
          </a:r>
          <a:endParaRPr lang="id-ID" sz="2400" b="1" dirty="0"/>
        </a:p>
      </dgm:t>
    </dgm:pt>
    <dgm:pt modelId="{68F03248-FB4A-45A9-9657-71CBEDF0A606}" type="parTrans" cxnId="{DE632D98-E6F1-48AB-A6A0-3F536F619DA7}">
      <dgm:prSet/>
      <dgm:spPr/>
      <dgm:t>
        <a:bodyPr/>
        <a:lstStyle/>
        <a:p>
          <a:endParaRPr lang="id-ID"/>
        </a:p>
      </dgm:t>
    </dgm:pt>
    <dgm:pt modelId="{8658473B-DC51-489F-A34D-0192F49CE81A}" type="sibTrans" cxnId="{DE632D98-E6F1-48AB-A6A0-3F536F619DA7}">
      <dgm:prSet/>
      <dgm:spPr/>
      <dgm:t>
        <a:bodyPr/>
        <a:lstStyle/>
        <a:p>
          <a:endParaRPr lang="id-ID"/>
        </a:p>
      </dgm:t>
    </dgm:pt>
    <dgm:pt modelId="{6BAC5DA0-B3B4-4BE5-8055-4619492AF4B2}">
      <dgm:prSet phldrT="[Text]" custT="1"/>
      <dgm:spPr/>
      <dgm:t>
        <a:bodyPr/>
        <a:lstStyle/>
        <a:p>
          <a:r>
            <a:rPr lang="id-ID" sz="1400" dirty="0" smtClean="0"/>
            <a:t>Moderate unexplained weight loss </a:t>
          </a:r>
          <a:r>
            <a:rPr lang="en-US" sz="1400" dirty="0" smtClean="0"/>
            <a:t>(&lt;10%</a:t>
          </a:r>
          <a:r>
            <a:rPr lang="id-ID" sz="1400" dirty="0" smtClean="0"/>
            <a:t> </a:t>
          </a:r>
          <a:r>
            <a:rPr lang="en-US" sz="1400" dirty="0" smtClean="0"/>
            <a:t>body weight)</a:t>
          </a:r>
          <a:endParaRPr lang="id-ID" sz="1400" dirty="0"/>
        </a:p>
      </dgm:t>
    </dgm:pt>
    <dgm:pt modelId="{C4968C14-3972-4C78-A0BD-C370528709CF}" type="parTrans" cxnId="{DD034059-E038-4F61-97E8-E0537BC444E9}">
      <dgm:prSet/>
      <dgm:spPr/>
      <dgm:t>
        <a:bodyPr/>
        <a:lstStyle/>
        <a:p>
          <a:endParaRPr lang="id-ID"/>
        </a:p>
      </dgm:t>
    </dgm:pt>
    <dgm:pt modelId="{F955A4B6-ADFA-467F-83B6-9B697CC01A19}" type="sibTrans" cxnId="{DD034059-E038-4F61-97E8-E0537BC444E9}">
      <dgm:prSet/>
      <dgm:spPr/>
      <dgm:t>
        <a:bodyPr/>
        <a:lstStyle/>
        <a:p>
          <a:endParaRPr lang="id-ID"/>
        </a:p>
      </dgm:t>
    </dgm:pt>
    <dgm:pt modelId="{A9749D64-CBB4-4832-AA4D-E6D6B15DD89C}">
      <dgm:prSet custT="1"/>
      <dgm:spPr/>
      <dgm:t>
        <a:bodyPr/>
        <a:lstStyle/>
        <a:p>
          <a:r>
            <a:rPr lang="id-ID" sz="1400" dirty="0" smtClean="0"/>
            <a:t>Persistent generalized lymphadenopathy</a:t>
          </a:r>
        </a:p>
      </dgm:t>
    </dgm:pt>
    <dgm:pt modelId="{EBABA7F1-6999-4C55-9301-0C2F29694C64}" type="parTrans" cxnId="{2C374395-DD5C-47E0-9F66-31FA9D287475}">
      <dgm:prSet/>
      <dgm:spPr/>
      <dgm:t>
        <a:bodyPr/>
        <a:lstStyle/>
        <a:p>
          <a:endParaRPr lang="id-ID"/>
        </a:p>
      </dgm:t>
    </dgm:pt>
    <dgm:pt modelId="{11C2708B-F9EB-4C9D-83E6-AB58E2E6DA72}" type="sibTrans" cxnId="{2C374395-DD5C-47E0-9F66-31FA9D287475}">
      <dgm:prSet/>
      <dgm:spPr/>
      <dgm:t>
        <a:bodyPr/>
        <a:lstStyle/>
        <a:p>
          <a:endParaRPr lang="id-ID"/>
        </a:p>
      </dgm:t>
    </dgm:pt>
    <dgm:pt modelId="{4F9E1F68-6C2B-4853-B947-C5AFB9D5FD38}">
      <dgm:prSet custT="1"/>
      <dgm:spPr/>
      <dgm:t>
        <a:bodyPr/>
        <a:lstStyle/>
        <a:p>
          <a:r>
            <a:rPr lang="id-ID" sz="1400" dirty="0" smtClean="0"/>
            <a:t>Recurrent respiratory tract infections sinusitis, tonsillitis, otitis media and pharyngitis</a:t>
          </a:r>
        </a:p>
      </dgm:t>
    </dgm:pt>
    <dgm:pt modelId="{2FFBACC5-D71E-41BE-A6AF-93AAD56E590D}" type="parTrans" cxnId="{FAB466F1-F494-4BA2-BAAD-5FA28835A688}">
      <dgm:prSet/>
      <dgm:spPr/>
      <dgm:t>
        <a:bodyPr/>
        <a:lstStyle/>
        <a:p>
          <a:endParaRPr lang="id-ID"/>
        </a:p>
      </dgm:t>
    </dgm:pt>
    <dgm:pt modelId="{B4D138B8-CC3E-4E88-97EC-CA23FAE96B83}" type="sibTrans" cxnId="{FAB466F1-F494-4BA2-BAAD-5FA28835A688}">
      <dgm:prSet/>
      <dgm:spPr/>
      <dgm:t>
        <a:bodyPr/>
        <a:lstStyle/>
        <a:p>
          <a:endParaRPr lang="id-ID"/>
        </a:p>
      </dgm:t>
    </dgm:pt>
    <dgm:pt modelId="{6E4C6AEF-8BA2-479C-834C-18CDCED278F2}">
      <dgm:prSet custT="1"/>
      <dgm:spPr/>
      <dgm:t>
        <a:bodyPr/>
        <a:lstStyle/>
        <a:p>
          <a:r>
            <a:rPr lang="id-ID" sz="1400" dirty="0" smtClean="0"/>
            <a:t>Herpes zoster</a:t>
          </a:r>
        </a:p>
      </dgm:t>
    </dgm:pt>
    <dgm:pt modelId="{B7D8BB60-DDE3-435A-8310-C4CA407C17F4}" type="parTrans" cxnId="{1BC7FC17-0D63-4452-BF57-3F760F2294F3}">
      <dgm:prSet/>
      <dgm:spPr/>
      <dgm:t>
        <a:bodyPr/>
        <a:lstStyle/>
        <a:p>
          <a:endParaRPr lang="id-ID"/>
        </a:p>
      </dgm:t>
    </dgm:pt>
    <dgm:pt modelId="{63EE22D8-3802-481F-84BA-E2D5584BB849}" type="sibTrans" cxnId="{1BC7FC17-0D63-4452-BF57-3F760F2294F3}">
      <dgm:prSet/>
      <dgm:spPr/>
      <dgm:t>
        <a:bodyPr/>
        <a:lstStyle/>
        <a:p>
          <a:endParaRPr lang="id-ID"/>
        </a:p>
      </dgm:t>
    </dgm:pt>
    <dgm:pt modelId="{5CE1C183-829C-4701-B50E-744799691D79}">
      <dgm:prSet custT="1"/>
      <dgm:spPr/>
      <dgm:t>
        <a:bodyPr/>
        <a:lstStyle/>
        <a:p>
          <a:r>
            <a:rPr lang="id-ID" sz="1400" dirty="0" smtClean="0"/>
            <a:t>Angular cheilitis</a:t>
          </a:r>
        </a:p>
      </dgm:t>
    </dgm:pt>
    <dgm:pt modelId="{8A71C56E-C543-4F99-A27C-53775DF6D161}" type="parTrans" cxnId="{ACA60F5E-019E-4E72-8746-2B5883F9520A}">
      <dgm:prSet/>
      <dgm:spPr/>
      <dgm:t>
        <a:bodyPr/>
        <a:lstStyle/>
        <a:p>
          <a:endParaRPr lang="id-ID"/>
        </a:p>
      </dgm:t>
    </dgm:pt>
    <dgm:pt modelId="{05C3F7B7-A365-4F16-A411-1C05B7FD6FC1}" type="sibTrans" cxnId="{ACA60F5E-019E-4E72-8746-2B5883F9520A}">
      <dgm:prSet/>
      <dgm:spPr/>
      <dgm:t>
        <a:bodyPr/>
        <a:lstStyle/>
        <a:p>
          <a:endParaRPr lang="id-ID"/>
        </a:p>
      </dgm:t>
    </dgm:pt>
    <dgm:pt modelId="{19FD45C9-544E-4CF2-940E-E746B30D2A23}">
      <dgm:prSet custT="1"/>
      <dgm:spPr/>
      <dgm:t>
        <a:bodyPr/>
        <a:lstStyle/>
        <a:p>
          <a:r>
            <a:rPr lang="id-ID" sz="1400" dirty="0" smtClean="0"/>
            <a:t>Recurrent oral ulceration</a:t>
          </a:r>
        </a:p>
      </dgm:t>
    </dgm:pt>
    <dgm:pt modelId="{51103062-7D96-4D96-AC24-C6620ED03887}" type="parTrans" cxnId="{FBEA07BA-055E-4FF2-AC70-132A46B63249}">
      <dgm:prSet/>
      <dgm:spPr/>
      <dgm:t>
        <a:bodyPr/>
        <a:lstStyle/>
        <a:p>
          <a:endParaRPr lang="id-ID"/>
        </a:p>
      </dgm:t>
    </dgm:pt>
    <dgm:pt modelId="{0598DE7D-466B-4A85-B3DE-AD8887FB1081}" type="sibTrans" cxnId="{FBEA07BA-055E-4FF2-AC70-132A46B63249}">
      <dgm:prSet/>
      <dgm:spPr/>
      <dgm:t>
        <a:bodyPr/>
        <a:lstStyle/>
        <a:p>
          <a:endParaRPr lang="id-ID"/>
        </a:p>
      </dgm:t>
    </dgm:pt>
    <dgm:pt modelId="{8DAD99CE-4943-45E0-ADB2-3AC78BEDFB7C}">
      <dgm:prSet custT="1"/>
      <dgm:spPr/>
      <dgm:t>
        <a:bodyPr/>
        <a:lstStyle/>
        <a:p>
          <a:r>
            <a:rPr lang="id-ID" sz="1400" dirty="0" smtClean="0"/>
            <a:t>Papular pruritic eruptions</a:t>
          </a:r>
        </a:p>
      </dgm:t>
    </dgm:pt>
    <dgm:pt modelId="{2438B723-98A7-4736-A392-97554E472604}" type="parTrans" cxnId="{1384B2CC-56DE-4CF9-AB02-15CBEC617592}">
      <dgm:prSet/>
      <dgm:spPr/>
      <dgm:t>
        <a:bodyPr/>
        <a:lstStyle/>
        <a:p>
          <a:endParaRPr lang="id-ID"/>
        </a:p>
      </dgm:t>
    </dgm:pt>
    <dgm:pt modelId="{7A5FC2B4-7A45-4E44-AFF7-38087F0F1DE7}" type="sibTrans" cxnId="{1384B2CC-56DE-4CF9-AB02-15CBEC617592}">
      <dgm:prSet/>
      <dgm:spPr/>
      <dgm:t>
        <a:bodyPr/>
        <a:lstStyle/>
        <a:p>
          <a:endParaRPr lang="id-ID"/>
        </a:p>
      </dgm:t>
    </dgm:pt>
    <dgm:pt modelId="{A504599F-6842-4996-AB90-94D2474A4679}">
      <dgm:prSet custT="1"/>
      <dgm:spPr/>
      <dgm:t>
        <a:bodyPr/>
        <a:lstStyle/>
        <a:p>
          <a:r>
            <a:rPr lang="id-ID" sz="1400" dirty="0" smtClean="0"/>
            <a:t>Seborrhoeic dermatitis</a:t>
          </a:r>
        </a:p>
      </dgm:t>
    </dgm:pt>
    <dgm:pt modelId="{87263B1D-95B9-4C8E-9453-55BCCC971F33}" type="parTrans" cxnId="{D3203C06-8202-4DFF-9E63-0A2F2B6A443D}">
      <dgm:prSet/>
      <dgm:spPr/>
      <dgm:t>
        <a:bodyPr/>
        <a:lstStyle/>
        <a:p>
          <a:endParaRPr lang="id-ID"/>
        </a:p>
      </dgm:t>
    </dgm:pt>
    <dgm:pt modelId="{B05433E9-E4ED-4B8F-A8AA-D63952171F59}" type="sibTrans" cxnId="{D3203C06-8202-4DFF-9E63-0A2F2B6A443D}">
      <dgm:prSet/>
      <dgm:spPr/>
      <dgm:t>
        <a:bodyPr/>
        <a:lstStyle/>
        <a:p>
          <a:endParaRPr lang="id-ID"/>
        </a:p>
      </dgm:t>
    </dgm:pt>
    <dgm:pt modelId="{E5C52DB9-404F-44DD-B214-25CDBB29F7C7}">
      <dgm:prSet custT="1"/>
      <dgm:spPr/>
      <dgm:t>
        <a:bodyPr/>
        <a:lstStyle/>
        <a:p>
          <a:r>
            <a:rPr lang="id-ID" sz="1400" dirty="0" smtClean="0"/>
            <a:t>Fungal nail infections</a:t>
          </a:r>
        </a:p>
      </dgm:t>
    </dgm:pt>
    <dgm:pt modelId="{09CC9F67-6633-4882-A1D3-ECE1E3A44B14}" type="parTrans" cxnId="{BF864022-6437-4ECA-B138-A2404D6F6484}">
      <dgm:prSet/>
      <dgm:spPr/>
      <dgm:t>
        <a:bodyPr/>
        <a:lstStyle/>
        <a:p>
          <a:endParaRPr lang="id-ID"/>
        </a:p>
      </dgm:t>
    </dgm:pt>
    <dgm:pt modelId="{D295C055-6B0A-4A13-B220-E2CB114ABC5F}" type="sibTrans" cxnId="{BF864022-6437-4ECA-B138-A2404D6F6484}">
      <dgm:prSet/>
      <dgm:spPr/>
      <dgm:t>
        <a:bodyPr/>
        <a:lstStyle/>
        <a:p>
          <a:endParaRPr lang="id-ID"/>
        </a:p>
      </dgm:t>
    </dgm:pt>
    <dgm:pt modelId="{7F9238AE-412A-4C5A-BBB3-4623E4BDF559}">
      <dgm:prSet custT="1"/>
      <dgm:spPr/>
      <dgm:t>
        <a:bodyPr/>
        <a:lstStyle/>
        <a:p>
          <a:r>
            <a:rPr lang="id-ID" sz="1400" b="1" dirty="0" smtClean="0"/>
            <a:t>CD4+ &gt; 500cell/µL*</a:t>
          </a:r>
        </a:p>
      </dgm:t>
    </dgm:pt>
    <dgm:pt modelId="{5C7D97E2-2285-4F2F-B5C3-2B4C8D8E0C52}" type="parTrans" cxnId="{A95FD6AE-0794-4B2F-8D53-FB0389242D14}">
      <dgm:prSet/>
      <dgm:spPr/>
      <dgm:t>
        <a:bodyPr/>
        <a:lstStyle/>
        <a:p>
          <a:endParaRPr lang="id-ID"/>
        </a:p>
      </dgm:t>
    </dgm:pt>
    <dgm:pt modelId="{ABE93AB5-AE02-4662-8027-56DAD108EA01}" type="sibTrans" cxnId="{A95FD6AE-0794-4B2F-8D53-FB0389242D14}">
      <dgm:prSet/>
      <dgm:spPr/>
      <dgm:t>
        <a:bodyPr/>
        <a:lstStyle/>
        <a:p>
          <a:endParaRPr lang="id-ID"/>
        </a:p>
      </dgm:t>
    </dgm:pt>
    <dgm:pt modelId="{F158E7D9-9592-408F-BD0C-428FEDDA24C5}">
      <dgm:prSet custT="1"/>
      <dgm:spPr/>
      <dgm:t>
        <a:bodyPr/>
        <a:lstStyle/>
        <a:p>
          <a:r>
            <a:rPr lang="id-ID" sz="1400" b="1" dirty="0" smtClean="0"/>
            <a:t>CD4+ 350-499cell/µL*</a:t>
          </a:r>
        </a:p>
      </dgm:t>
    </dgm:pt>
    <dgm:pt modelId="{EA3751C9-123E-4BB5-899E-6DF4C85036A1}" type="parTrans" cxnId="{9EF7AF77-3933-457F-B79C-CD775C7719D4}">
      <dgm:prSet/>
      <dgm:spPr/>
      <dgm:t>
        <a:bodyPr/>
        <a:lstStyle/>
        <a:p>
          <a:endParaRPr lang="id-ID"/>
        </a:p>
      </dgm:t>
    </dgm:pt>
    <dgm:pt modelId="{6F3B6EEE-5EB7-41B4-A3B9-6C1D950F6A0A}" type="sibTrans" cxnId="{9EF7AF77-3933-457F-B79C-CD775C7719D4}">
      <dgm:prSet/>
      <dgm:spPr/>
      <dgm:t>
        <a:bodyPr/>
        <a:lstStyle/>
        <a:p>
          <a:endParaRPr lang="id-ID"/>
        </a:p>
      </dgm:t>
    </dgm:pt>
    <dgm:pt modelId="{516C2765-2D6D-48EC-8EAE-E44156015739}" type="pres">
      <dgm:prSet presAssocID="{4873AE59-7927-4E2B-8431-EEB5923ACE8A}" presName="linearFlow" presStyleCnt="0">
        <dgm:presLayoutVars>
          <dgm:dir/>
          <dgm:animLvl val="lvl"/>
          <dgm:resizeHandles val="exact"/>
        </dgm:presLayoutVars>
      </dgm:prSet>
      <dgm:spPr/>
      <dgm:t>
        <a:bodyPr/>
        <a:lstStyle/>
        <a:p>
          <a:endParaRPr lang="id-ID"/>
        </a:p>
      </dgm:t>
    </dgm:pt>
    <dgm:pt modelId="{34F64C6A-565B-477B-9601-F3198A1E4E95}" type="pres">
      <dgm:prSet presAssocID="{C2A5376B-82C8-4C15-9F6D-A2296F0217C0}" presName="composite" presStyleCnt="0"/>
      <dgm:spPr/>
      <dgm:t>
        <a:bodyPr/>
        <a:lstStyle/>
        <a:p>
          <a:endParaRPr lang="id-ID"/>
        </a:p>
      </dgm:t>
    </dgm:pt>
    <dgm:pt modelId="{61991A42-3CC1-4F19-9D33-6CA68D6D149C}" type="pres">
      <dgm:prSet presAssocID="{C2A5376B-82C8-4C15-9F6D-A2296F0217C0}" presName="parTx" presStyleLbl="node1" presStyleIdx="0" presStyleCnt="2">
        <dgm:presLayoutVars>
          <dgm:chMax val="0"/>
          <dgm:chPref val="0"/>
          <dgm:bulletEnabled val="1"/>
        </dgm:presLayoutVars>
      </dgm:prSet>
      <dgm:spPr/>
      <dgm:t>
        <a:bodyPr/>
        <a:lstStyle/>
        <a:p>
          <a:endParaRPr lang="id-ID"/>
        </a:p>
      </dgm:t>
    </dgm:pt>
    <dgm:pt modelId="{5E9A6F4B-619E-4E95-8AE7-077FB705EB5E}" type="pres">
      <dgm:prSet presAssocID="{C2A5376B-82C8-4C15-9F6D-A2296F0217C0}" presName="parSh" presStyleLbl="node1" presStyleIdx="0" presStyleCnt="2"/>
      <dgm:spPr/>
      <dgm:t>
        <a:bodyPr/>
        <a:lstStyle/>
        <a:p>
          <a:endParaRPr lang="id-ID"/>
        </a:p>
      </dgm:t>
    </dgm:pt>
    <dgm:pt modelId="{FCDCD3AF-F57D-4DF0-900F-7085101BFA36}" type="pres">
      <dgm:prSet presAssocID="{C2A5376B-82C8-4C15-9F6D-A2296F0217C0}" presName="desTx" presStyleLbl="fgAcc1" presStyleIdx="0" presStyleCnt="2">
        <dgm:presLayoutVars>
          <dgm:bulletEnabled val="1"/>
        </dgm:presLayoutVars>
      </dgm:prSet>
      <dgm:spPr/>
      <dgm:t>
        <a:bodyPr/>
        <a:lstStyle/>
        <a:p>
          <a:endParaRPr lang="id-ID"/>
        </a:p>
      </dgm:t>
    </dgm:pt>
    <dgm:pt modelId="{5017E842-2B91-45CA-BC7C-6F0CDAF97EBB}" type="pres">
      <dgm:prSet presAssocID="{BBE96269-A6FA-4A2E-96B7-39E9380AC96E}" presName="sibTrans" presStyleLbl="sibTrans2D1" presStyleIdx="0" presStyleCnt="1"/>
      <dgm:spPr/>
      <dgm:t>
        <a:bodyPr/>
        <a:lstStyle/>
        <a:p>
          <a:endParaRPr lang="id-ID"/>
        </a:p>
      </dgm:t>
    </dgm:pt>
    <dgm:pt modelId="{CE66A545-88E3-4024-8158-C3C1B52DBD83}" type="pres">
      <dgm:prSet presAssocID="{BBE96269-A6FA-4A2E-96B7-39E9380AC96E}" presName="connTx" presStyleLbl="sibTrans2D1" presStyleIdx="0" presStyleCnt="1"/>
      <dgm:spPr/>
      <dgm:t>
        <a:bodyPr/>
        <a:lstStyle/>
        <a:p>
          <a:endParaRPr lang="id-ID"/>
        </a:p>
      </dgm:t>
    </dgm:pt>
    <dgm:pt modelId="{7F56BC20-0908-4278-9CC9-DA80DA046957}" type="pres">
      <dgm:prSet presAssocID="{925803B7-46C3-469A-8EFD-3ECD598E7AC0}" presName="composite" presStyleCnt="0"/>
      <dgm:spPr/>
      <dgm:t>
        <a:bodyPr/>
        <a:lstStyle/>
        <a:p>
          <a:endParaRPr lang="id-ID"/>
        </a:p>
      </dgm:t>
    </dgm:pt>
    <dgm:pt modelId="{1FB8A657-9B78-4ABC-8F82-8001BF21CE7F}" type="pres">
      <dgm:prSet presAssocID="{925803B7-46C3-469A-8EFD-3ECD598E7AC0}" presName="parTx" presStyleLbl="node1" presStyleIdx="0" presStyleCnt="2">
        <dgm:presLayoutVars>
          <dgm:chMax val="0"/>
          <dgm:chPref val="0"/>
          <dgm:bulletEnabled val="1"/>
        </dgm:presLayoutVars>
      </dgm:prSet>
      <dgm:spPr/>
      <dgm:t>
        <a:bodyPr/>
        <a:lstStyle/>
        <a:p>
          <a:endParaRPr lang="id-ID"/>
        </a:p>
      </dgm:t>
    </dgm:pt>
    <dgm:pt modelId="{7BC82670-BEA9-4348-BBB6-2AC7F611DCF6}" type="pres">
      <dgm:prSet presAssocID="{925803B7-46C3-469A-8EFD-3ECD598E7AC0}" presName="parSh" presStyleLbl="node1" presStyleIdx="1" presStyleCnt="2"/>
      <dgm:spPr/>
      <dgm:t>
        <a:bodyPr/>
        <a:lstStyle/>
        <a:p>
          <a:endParaRPr lang="id-ID"/>
        </a:p>
      </dgm:t>
    </dgm:pt>
    <dgm:pt modelId="{E51331AB-61DB-4D43-8A98-45AC1B6CBF1E}" type="pres">
      <dgm:prSet presAssocID="{925803B7-46C3-469A-8EFD-3ECD598E7AC0}" presName="desTx" presStyleLbl="fgAcc1" presStyleIdx="1" presStyleCnt="2" custScaleX="142043">
        <dgm:presLayoutVars>
          <dgm:bulletEnabled val="1"/>
        </dgm:presLayoutVars>
      </dgm:prSet>
      <dgm:spPr/>
      <dgm:t>
        <a:bodyPr/>
        <a:lstStyle/>
        <a:p>
          <a:endParaRPr lang="id-ID"/>
        </a:p>
      </dgm:t>
    </dgm:pt>
  </dgm:ptLst>
  <dgm:cxnLst>
    <dgm:cxn modelId="{FAB466F1-F494-4BA2-BAAD-5FA28835A688}" srcId="{925803B7-46C3-469A-8EFD-3ECD598E7AC0}" destId="{4F9E1F68-6C2B-4853-B947-C5AFB9D5FD38}" srcOrd="1" destOrd="0" parTransId="{2FFBACC5-D71E-41BE-A6AF-93AAD56E590D}" sibTransId="{B4D138B8-CC3E-4E88-97EC-CA23FAE96B83}"/>
    <dgm:cxn modelId="{43F133E7-06B3-4A0C-9C45-23CA59ABD3C3}" type="presOf" srcId="{A9749D64-CBB4-4832-AA4D-E6D6B15DD89C}" destId="{FCDCD3AF-F57D-4DF0-900F-7085101BFA36}" srcOrd="0" destOrd="1" presId="urn:microsoft.com/office/officeart/2005/8/layout/process3"/>
    <dgm:cxn modelId="{1070B45A-6B9A-4494-A6F2-9837D810CA53}" type="presOf" srcId="{6BAC5DA0-B3B4-4BE5-8055-4619492AF4B2}" destId="{E51331AB-61DB-4D43-8A98-45AC1B6CBF1E}" srcOrd="0" destOrd="0" presId="urn:microsoft.com/office/officeart/2005/8/layout/process3"/>
    <dgm:cxn modelId="{B1D75897-3387-4F90-97D6-0D9C6825495C}" type="presOf" srcId="{E5C52DB9-404F-44DD-B214-25CDBB29F7C7}" destId="{E51331AB-61DB-4D43-8A98-45AC1B6CBF1E}" srcOrd="0" destOrd="7" presId="urn:microsoft.com/office/officeart/2005/8/layout/process3"/>
    <dgm:cxn modelId="{E2CB7C3A-B516-44AE-AFC4-E0B86D865EE3}" type="presOf" srcId="{F158E7D9-9592-408F-BD0C-428FEDDA24C5}" destId="{E51331AB-61DB-4D43-8A98-45AC1B6CBF1E}" srcOrd="0" destOrd="8" presId="urn:microsoft.com/office/officeart/2005/8/layout/process3"/>
    <dgm:cxn modelId="{A95FD6AE-0794-4B2F-8D53-FB0389242D14}" srcId="{C2A5376B-82C8-4C15-9F6D-A2296F0217C0}" destId="{7F9238AE-412A-4C5A-BBB3-4623E4BDF559}" srcOrd="2" destOrd="0" parTransId="{5C7D97E2-2285-4F2F-B5C3-2B4C8D8E0C52}" sibTransId="{ABE93AB5-AE02-4662-8027-56DAD108EA01}"/>
    <dgm:cxn modelId="{D3203C06-8202-4DFF-9E63-0A2F2B6A443D}" srcId="{925803B7-46C3-469A-8EFD-3ECD598E7AC0}" destId="{A504599F-6842-4996-AB90-94D2474A4679}" srcOrd="6" destOrd="0" parTransId="{87263B1D-95B9-4C8E-9453-55BCCC971F33}" sibTransId="{B05433E9-E4ED-4B8F-A8AA-D63952171F59}"/>
    <dgm:cxn modelId="{9EF7AF77-3933-457F-B79C-CD775C7719D4}" srcId="{925803B7-46C3-469A-8EFD-3ECD598E7AC0}" destId="{F158E7D9-9592-408F-BD0C-428FEDDA24C5}" srcOrd="8" destOrd="0" parTransId="{EA3751C9-123E-4BB5-899E-6DF4C85036A1}" sibTransId="{6F3B6EEE-5EB7-41B4-A3B9-6C1D950F6A0A}"/>
    <dgm:cxn modelId="{AD169F2D-6A80-4E99-A643-504B2C69E48B}" srcId="{C2A5376B-82C8-4C15-9F6D-A2296F0217C0}" destId="{3865B5A4-7A58-483E-9872-D2C0DA927D4F}" srcOrd="0" destOrd="0" parTransId="{9C4D67F6-4293-448F-9B1A-303279BD2EAD}" sibTransId="{65DF5AC9-B958-464E-8A14-F5EB70B1A188}"/>
    <dgm:cxn modelId="{3B294C12-4E89-44BC-A2EE-FE33D00BBDA4}" type="presOf" srcId="{6E4C6AEF-8BA2-479C-834C-18CDCED278F2}" destId="{E51331AB-61DB-4D43-8A98-45AC1B6CBF1E}" srcOrd="0" destOrd="2" presId="urn:microsoft.com/office/officeart/2005/8/layout/process3"/>
    <dgm:cxn modelId="{5B0F7FF2-FD46-4B8D-84E3-249A4046EA1B}" type="presOf" srcId="{C2A5376B-82C8-4C15-9F6D-A2296F0217C0}" destId="{5E9A6F4B-619E-4E95-8AE7-077FB705EB5E}" srcOrd="1" destOrd="0" presId="urn:microsoft.com/office/officeart/2005/8/layout/process3"/>
    <dgm:cxn modelId="{1BC7FC17-0D63-4452-BF57-3F760F2294F3}" srcId="{925803B7-46C3-469A-8EFD-3ECD598E7AC0}" destId="{6E4C6AEF-8BA2-479C-834C-18CDCED278F2}" srcOrd="2" destOrd="0" parTransId="{B7D8BB60-DDE3-435A-8310-C4CA407C17F4}" sibTransId="{63EE22D8-3802-481F-84BA-E2D5584BB849}"/>
    <dgm:cxn modelId="{4ADC3CED-8803-41FA-BE3C-313270F28201}" type="presOf" srcId="{19FD45C9-544E-4CF2-940E-E746B30D2A23}" destId="{E51331AB-61DB-4D43-8A98-45AC1B6CBF1E}" srcOrd="0" destOrd="4" presId="urn:microsoft.com/office/officeart/2005/8/layout/process3"/>
    <dgm:cxn modelId="{6E5F3E54-6C8E-412D-9085-C115441C761F}" type="presOf" srcId="{8DAD99CE-4943-45E0-ADB2-3AC78BEDFB7C}" destId="{E51331AB-61DB-4D43-8A98-45AC1B6CBF1E}" srcOrd="0" destOrd="5" presId="urn:microsoft.com/office/officeart/2005/8/layout/process3"/>
    <dgm:cxn modelId="{DD034059-E038-4F61-97E8-E0537BC444E9}" srcId="{925803B7-46C3-469A-8EFD-3ECD598E7AC0}" destId="{6BAC5DA0-B3B4-4BE5-8055-4619492AF4B2}" srcOrd="0" destOrd="0" parTransId="{C4968C14-3972-4C78-A0BD-C370528709CF}" sibTransId="{F955A4B6-ADFA-467F-83B6-9B697CC01A19}"/>
    <dgm:cxn modelId="{372DBC8E-B92E-465B-9AFF-C9F8A913FCEC}" type="presOf" srcId="{7F9238AE-412A-4C5A-BBB3-4623E4BDF559}" destId="{FCDCD3AF-F57D-4DF0-900F-7085101BFA36}" srcOrd="0" destOrd="2" presId="urn:microsoft.com/office/officeart/2005/8/layout/process3"/>
    <dgm:cxn modelId="{8C87F485-EF6A-496C-BAC8-A64B72CFD119}" type="presOf" srcId="{C2A5376B-82C8-4C15-9F6D-A2296F0217C0}" destId="{61991A42-3CC1-4F19-9D33-6CA68D6D149C}" srcOrd="0" destOrd="0" presId="urn:microsoft.com/office/officeart/2005/8/layout/process3"/>
    <dgm:cxn modelId="{9C95957C-8ADC-436B-ACA9-890A2A2249A8}" type="presOf" srcId="{3865B5A4-7A58-483E-9872-D2C0DA927D4F}" destId="{FCDCD3AF-F57D-4DF0-900F-7085101BFA36}" srcOrd="0" destOrd="0" presId="urn:microsoft.com/office/officeart/2005/8/layout/process3"/>
    <dgm:cxn modelId="{DFC78AFD-B35E-4A1E-A198-A963DB7BF23D}" srcId="{4873AE59-7927-4E2B-8431-EEB5923ACE8A}" destId="{C2A5376B-82C8-4C15-9F6D-A2296F0217C0}" srcOrd="0" destOrd="0" parTransId="{F11D5242-7F0A-4C4B-BD63-95DEEFB1557B}" sibTransId="{BBE96269-A6FA-4A2E-96B7-39E9380AC96E}"/>
    <dgm:cxn modelId="{BBC0091D-7AD0-463E-B19D-1929F643628B}" type="presOf" srcId="{925803B7-46C3-469A-8EFD-3ECD598E7AC0}" destId="{7BC82670-BEA9-4348-BBB6-2AC7F611DCF6}" srcOrd="1" destOrd="0" presId="urn:microsoft.com/office/officeart/2005/8/layout/process3"/>
    <dgm:cxn modelId="{6C735862-A5CF-4978-8116-2A2536D69188}" type="presOf" srcId="{5CE1C183-829C-4701-B50E-744799691D79}" destId="{E51331AB-61DB-4D43-8A98-45AC1B6CBF1E}" srcOrd="0" destOrd="3" presId="urn:microsoft.com/office/officeart/2005/8/layout/process3"/>
    <dgm:cxn modelId="{1384B2CC-56DE-4CF9-AB02-15CBEC617592}" srcId="{925803B7-46C3-469A-8EFD-3ECD598E7AC0}" destId="{8DAD99CE-4943-45E0-ADB2-3AC78BEDFB7C}" srcOrd="5" destOrd="0" parTransId="{2438B723-98A7-4736-A392-97554E472604}" sibTransId="{7A5FC2B4-7A45-4E44-AFF7-38087F0F1DE7}"/>
    <dgm:cxn modelId="{DACDE0A9-2550-42AE-B8A8-67988D334B81}" type="presOf" srcId="{4873AE59-7927-4E2B-8431-EEB5923ACE8A}" destId="{516C2765-2D6D-48EC-8EAE-E44156015739}" srcOrd="0" destOrd="0" presId="urn:microsoft.com/office/officeart/2005/8/layout/process3"/>
    <dgm:cxn modelId="{9920C00C-369A-471E-BE46-C956F82B1389}" type="presOf" srcId="{925803B7-46C3-469A-8EFD-3ECD598E7AC0}" destId="{1FB8A657-9B78-4ABC-8F82-8001BF21CE7F}" srcOrd="0" destOrd="0" presId="urn:microsoft.com/office/officeart/2005/8/layout/process3"/>
    <dgm:cxn modelId="{FBEA07BA-055E-4FF2-AC70-132A46B63249}" srcId="{925803B7-46C3-469A-8EFD-3ECD598E7AC0}" destId="{19FD45C9-544E-4CF2-940E-E746B30D2A23}" srcOrd="4" destOrd="0" parTransId="{51103062-7D96-4D96-AC24-C6620ED03887}" sibTransId="{0598DE7D-466B-4A85-B3DE-AD8887FB1081}"/>
    <dgm:cxn modelId="{030EB09D-6F21-4DBF-83F5-188652B6EF56}" type="presOf" srcId="{BBE96269-A6FA-4A2E-96B7-39E9380AC96E}" destId="{5017E842-2B91-45CA-BC7C-6F0CDAF97EBB}" srcOrd="0" destOrd="0" presId="urn:microsoft.com/office/officeart/2005/8/layout/process3"/>
    <dgm:cxn modelId="{CEE250B7-3B97-4B1C-A8ED-5E667710423A}" type="presOf" srcId="{4F9E1F68-6C2B-4853-B947-C5AFB9D5FD38}" destId="{E51331AB-61DB-4D43-8A98-45AC1B6CBF1E}" srcOrd="0" destOrd="1" presId="urn:microsoft.com/office/officeart/2005/8/layout/process3"/>
    <dgm:cxn modelId="{74A0B227-EBA4-4C65-AE66-F9C624ACBD18}" type="presOf" srcId="{BBE96269-A6FA-4A2E-96B7-39E9380AC96E}" destId="{CE66A545-88E3-4024-8158-C3C1B52DBD83}" srcOrd="1" destOrd="0" presId="urn:microsoft.com/office/officeart/2005/8/layout/process3"/>
    <dgm:cxn modelId="{F639FCCF-825C-49ED-A4F9-84A6D84F9063}" type="presOf" srcId="{A504599F-6842-4996-AB90-94D2474A4679}" destId="{E51331AB-61DB-4D43-8A98-45AC1B6CBF1E}" srcOrd="0" destOrd="6" presId="urn:microsoft.com/office/officeart/2005/8/layout/process3"/>
    <dgm:cxn modelId="{DE632D98-E6F1-48AB-A6A0-3F536F619DA7}" srcId="{4873AE59-7927-4E2B-8431-EEB5923ACE8A}" destId="{925803B7-46C3-469A-8EFD-3ECD598E7AC0}" srcOrd="1" destOrd="0" parTransId="{68F03248-FB4A-45A9-9657-71CBEDF0A606}" sibTransId="{8658473B-DC51-489F-A34D-0192F49CE81A}"/>
    <dgm:cxn modelId="{ACA60F5E-019E-4E72-8746-2B5883F9520A}" srcId="{925803B7-46C3-469A-8EFD-3ECD598E7AC0}" destId="{5CE1C183-829C-4701-B50E-744799691D79}" srcOrd="3" destOrd="0" parTransId="{8A71C56E-C543-4F99-A27C-53775DF6D161}" sibTransId="{05C3F7B7-A365-4F16-A411-1C05B7FD6FC1}"/>
    <dgm:cxn modelId="{BF864022-6437-4ECA-B138-A2404D6F6484}" srcId="{925803B7-46C3-469A-8EFD-3ECD598E7AC0}" destId="{E5C52DB9-404F-44DD-B214-25CDBB29F7C7}" srcOrd="7" destOrd="0" parTransId="{09CC9F67-6633-4882-A1D3-ECE1E3A44B14}" sibTransId="{D295C055-6B0A-4A13-B220-E2CB114ABC5F}"/>
    <dgm:cxn modelId="{2C374395-DD5C-47E0-9F66-31FA9D287475}" srcId="{C2A5376B-82C8-4C15-9F6D-A2296F0217C0}" destId="{A9749D64-CBB4-4832-AA4D-E6D6B15DD89C}" srcOrd="1" destOrd="0" parTransId="{EBABA7F1-6999-4C55-9301-0C2F29694C64}" sibTransId="{11C2708B-F9EB-4C9D-83E6-AB58E2E6DA72}"/>
    <dgm:cxn modelId="{3850E70A-78D5-4A30-BDD0-9CBBFE6EF4E9}" type="presParOf" srcId="{516C2765-2D6D-48EC-8EAE-E44156015739}" destId="{34F64C6A-565B-477B-9601-F3198A1E4E95}" srcOrd="0" destOrd="0" presId="urn:microsoft.com/office/officeart/2005/8/layout/process3"/>
    <dgm:cxn modelId="{41A7320D-490F-40D8-B9BB-CFD7626A3839}" type="presParOf" srcId="{34F64C6A-565B-477B-9601-F3198A1E4E95}" destId="{61991A42-3CC1-4F19-9D33-6CA68D6D149C}" srcOrd="0" destOrd="0" presId="urn:microsoft.com/office/officeart/2005/8/layout/process3"/>
    <dgm:cxn modelId="{EF3404E8-549F-4692-9FAC-192A206842AD}" type="presParOf" srcId="{34F64C6A-565B-477B-9601-F3198A1E4E95}" destId="{5E9A6F4B-619E-4E95-8AE7-077FB705EB5E}" srcOrd="1" destOrd="0" presId="urn:microsoft.com/office/officeart/2005/8/layout/process3"/>
    <dgm:cxn modelId="{959005A8-F035-4863-9309-02F6F83CEE48}" type="presParOf" srcId="{34F64C6A-565B-477B-9601-F3198A1E4E95}" destId="{FCDCD3AF-F57D-4DF0-900F-7085101BFA36}" srcOrd="2" destOrd="0" presId="urn:microsoft.com/office/officeart/2005/8/layout/process3"/>
    <dgm:cxn modelId="{3D68846C-FB71-4CB5-BDD7-6159C5E7D941}" type="presParOf" srcId="{516C2765-2D6D-48EC-8EAE-E44156015739}" destId="{5017E842-2B91-45CA-BC7C-6F0CDAF97EBB}" srcOrd="1" destOrd="0" presId="urn:microsoft.com/office/officeart/2005/8/layout/process3"/>
    <dgm:cxn modelId="{AA7B2D01-0863-4B2E-A6F1-778591E25BE3}" type="presParOf" srcId="{5017E842-2B91-45CA-BC7C-6F0CDAF97EBB}" destId="{CE66A545-88E3-4024-8158-C3C1B52DBD83}" srcOrd="0" destOrd="0" presId="urn:microsoft.com/office/officeart/2005/8/layout/process3"/>
    <dgm:cxn modelId="{5B950398-E352-413F-9E57-7192B27A478D}" type="presParOf" srcId="{516C2765-2D6D-48EC-8EAE-E44156015739}" destId="{7F56BC20-0908-4278-9CC9-DA80DA046957}" srcOrd="2" destOrd="0" presId="urn:microsoft.com/office/officeart/2005/8/layout/process3"/>
    <dgm:cxn modelId="{FAD58367-4AB8-42E6-ABD3-1BF12836D154}" type="presParOf" srcId="{7F56BC20-0908-4278-9CC9-DA80DA046957}" destId="{1FB8A657-9B78-4ABC-8F82-8001BF21CE7F}" srcOrd="0" destOrd="0" presId="urn:microsoft.com/office/officeart/2005/8/layout/process3"/>
    <dgm:cxn modelId="{47FFB6F8-004A-407A-B310-E4CE26BFDB56}" type="presParOf" srcId="{7F56BC20-0908-4278-9CC9-DA80DA046957}" destId="{7BC82670-BEA9-4348-BBB6-2AC7F611DCF6}" srcOrd="1" destOrd="0" presId="urn:microsoft.com/office/officeart/2005/8/layout/process3"/>
    <dgm:cxn modelId="{AD55DAF2-0D25-47B3-A7CF-60D75F8D7D4C}" type="presParOf" srcId="{7F56BC20-0908-4278-9CC9-DA80DA046957}" destId="{E51331AB-61DB-4D43-8A98-45AC1B6CBF1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65ADF-3D97-4C4F-A1DC-1C6EAF1A4491}"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id-ID"/>
        </a:p>
      </dgm:t>
    </dgm:pt>
    <dgm:pt modelId="{5FF7C44B-BAEE-4282-9B17-27FFB4BBA76F}">
      <dgm:prSet phldrT="[Text]" custT="1"/>
      <dgm:spPr/>
      <dgm:t>
        <a:bodyPr/>
        <a:lstStyle/>
        <a:p>
          <a:r>
            <a:rPr lang="id-ID" sz="2400" b="1" smtClean="0"/>
            <a:t>Clinical stage 3</a:t>
          </a:r>
          <a:endParaRPr lang="id-ID" sz="2400" b="1" dirty="0"/>
        </a:p>
      </dgm:t>
    </dgm:pt>
    <dgm:pt modelId="{CBF5D480-9370-4AF7-936A-CCF33579470A}" type="parTrans" cxnId="{ADFA6D21-9C51-4EC6-A0CC-154E56A30513}">
      <dgm:prSet/>
      <dgm:spPr/>
      <dgm:t>
        <a:bodyPr/>
        <a:lstStyle/>
        <a:p>
          <a:endParaRPr lang="id-ID"/>
        </a:p>
      </dgm:t>
    </dgm:pt>
    <dgm:pt modelId="{D4140A0E-482F-4285-A9A2-C8741F51A0AD}" type="sibTrans" cxnId="{ADFA6D21-9C51-4EC6-A0CC-154E56A30513}">
      <dgm:prSet/>
      <dgm:spPr/>
      <dgm:t>
        <a:bodyPr/>
        <a:lstStyle/>
        <a:p>
          <a:endParaRPr lang="id-ID"/>
        </a:p>
      </dgm:t>
    </dgm:pt>
    <dgm:pt modelId="{04C35955-D9A0-4702-8669-C4AFBF9BE784}">
      <dgm:prSet phldrT="[Text]"/>
      <dgm:spPr/>
      <dgm:t>
        <a:bodyPr/>
        <a:lstStyle/>
        <a:p>
          <a:r>
            <a:rPr lang="en-US" dirty="0" smtClean="0"/>
            <a:t>Unexplained</a:t>
          </a:r>
          <a:r>
            <a:rPr lang="id-ID" dirty="0" smtClean="0"/>
            <a:t> </a:t>
          </a:r>
          <a:r>
            <a:rPr lang="en-US" dirty="0" smtClean="0"/>
            <a:t>severe weight loss (&gt;10% </a:t>
          </a:r>
          <a:r>
            <a:rPr lang="id-ID" dirty="0" smtClean="0"/>
            <a:t> </a:t>
          </a:r>
          <a:r>
            <a:rPr lang="en-US" dirty="0" smtClean="0"/>
            <a:t>body weight)</a:t>
          </a:r>
          <a:endParaRPr lang="id-ID" dirty="0"/>
        </a:p>
      </dgm:t>
    </dgm:pt>
    <dgm:pt modelId="{A9ADCC42-1E29-4FDB-9844-452558A19DB6}" type="parTrans" cxnId="{7CB75788-FC01-48B5-AEAA-4B62B872E986}">
      <dgm:prSet/>
      <dgm:spPr/>
      <dgm:t>
        <a:bodyPr/>
        <a:lstStyle/>
        <a:p>
          <a:endParaRPr lang="id-ID"/>
        </a:p>
      </dgm:t>
    </dgm:pt>
    <dgm:pt modelId="{9D70E122-5155-4434-9D11-AE1D94E8DBFF}" type="sibTrans" cxnId="{7CB75788-FC01-48B5-AEAA-4B62B872E986}">
      <dgm:prSet/>
      <dgm:spPr/>
      <dgm:t>
        <a:bodyPr/>
        <a:lstStyle/>
        <a:p>
          <a:endParaRPr lang="id-ID"/>
        </a:p>
      </dgm:t>
    </dgm:pt>
    <dgm:pt modelId="{60E49D94-9C87-459F-B10B-CE14F0AAB81E}">
      <dgm:prSet/>
      <dgm:spPr/>
      <dgm:t>
        <a:bodyPr/>
        <a:lstStyle/>
        <a:p>
          <a:r>
            <a:rPr lang="en-US" dirty="0" smtClean="0"/>
            <a:t>Unexplained chronic diarrhoea for longer than one month</a:t>
          </a:r>
          <a:endParaRPr lang="id-ID" dirty="0" smtClean="0"/>
        </a:p>
      </dgm:t>
    </dgm:pt>
    <dgm:pt modelId="{78688B61-5B58-40EB-9FDF-728D50E1093D}" type="parTrans" cxnId="{EBFC9410-B754-4277-802E-1683616F2949}">
      <dgm:prSet/>
      <dgm:spPr/>
      <dgm:t>
        <a:bodyPr/>
        <a:lstStyle/>
        <a:p>
          <a:endParaRPr lang="id-ID"/>
        </a:p>
      </dgm:t>
    </dgm:pt>
    <dgm:pt modelId="{15FE455F-3215-44E3-96BC-D8D8767F6C66}" type="sibTrans" cxnId="{EBFC9410-B754-4277-802E-1683616F2949}">
      <dgm:prSet/>
      <dgm:spPr/>
      <dgm:t>
        <a:bodyPr/>
        <a:lstStyle/>
        <a:p>
          <a:endParaRPr lang="id-ID"/>
        </a:p>
      </dgm:t>
    </dgm:pt>
    <dgm:pt modelId="{3A15380F-DEC2-4A20-912A-838B76C01E26}">
      <dgm:prSet/>
      <dgm:spPr/>
      <dgm:t>
        <a:bodyPr/>
        <a:lstStyle/>
        <a:p>
          <a:r>
            <a:rPr lang="en-US" dirty="0" smtClean="0"/>
            <a:t>Unexplained persistent fever (above 37.6°C intermittent or </a:t>
          </a:r>
          <a:r>
            <a:rPr lang="en-US" dirty="0" err="1" smtClean="0"/>
            <a:t>constant,for</a:t>
          </a:r>
          <a:r>
            <a:rPr lang="en-US" dirty="0" smtClean="0"/>
            <a:t> longer than one month)</a:t>
          </a:r>
          <a:endParaRPr lang="id-ID" dirty="0" smtClean="0"/>
        </a:p>
      </dgm:t>
    </dgm:pt>
    <dgm:pt modelId="{008FA505-1A98-4C28-84BD-48282D5AB619}" type="parTrans" cxnId="{3CB5EE24-7CF5-43CD-A78F-B44955129396}">
      <dgm:prSet/>
      <dgm:spPr/>
      <dgm:t>
        <a:bodyPr/>
        <a:lstStyle/>
        <a:p>
          <a:endParaRPr lang="id-ID"/>
        </a:p>
      </dgm:t>
    </dgm:pt>
    <dgm:pt modelId="{676B6BF5-7E3F-4607-8145-94D87F6D5D04}" type="sibTrans" cxnId="{3CB5EE24-7CF5-43CD-A78F-B44955129396}">
      <dgm:prSet/>
      <dgm:spPr/>
      <dgm:t>
        <a:bodyPr/>
        <a:lstStyle/>
        <a:p>
          <a:endParaRPr lang="id-ID"/>
        </a:p>
      </dgm:t>
    </dgm:pt>
    <dgm:pt modelId="{D14C0599-0BC7-4494-B511-7E8BD4DCC885}">
      <dgm:prSet/>
      <dgm:spPr/>
      <dgm:t>
        <a:bodyPr/>
        <a:lstStyle/>
        <a:p>
          <a:r>
            <a:rPr lang="id-ID" dirty="0" smtClean="0"/>
            <a:t>Persistent oral candidiasis</a:t>
          </a:r>
        </a:p>
      </dgm:t>
    </dgm:pt>
    <dgm:pt modelId="{A50BB9FD-39E0-4951-ABDA-FAF802EC0B6A}" type="parTrans" cxnId="{C1D4F98E-31E1-4339-8AD9-0F435915CB08}">
      <dgm:prSet/>
      <dgm:spPr/>
      <dgm:t>
        <a:bodyPr/>
        <a:lstStyle/>
        <a:p>
          <a:endParaRPr lang="id-ID"/>
        </a:p>
      </dgm:t>
    </dgm:pt>
    <dgm:pt modelId="{2BB2F94A-2625-4969-8614-DD1C9E67230B}" type="sibTrans" cxnId="{C1D4F98E-31E1-4339-8AD9-0F435915CB08}">
      <dgm:prSet/>
      <dgm:spPr/>
      <dgm:t>
        <a:bodyPr/>
        <a:lstStyle/>
        <a:p>
          <a:endParaRPr lang="id-ID"/>
        </a:p>
      </dgm:t>
    </dgm:pt>
    <dgm:pt modelId="{8B65323C-3EEC-4DE2-B512-E453F40290EE}">
      <dgm:prSet/>
      <dgm:spPr/>
      <dgm:t>
        <a:bodyPr/>
        <a:lstStyle/>
        <a:p>
          <a:r>
            <a:rPr lang="id-ID" dirty="0" smtClean="0"/>
            <a:t>Oral hairy leukoplakia</a:t>
          </a:r>
        </a:p>
      </dgm:t>
    </dgm:pt>
    <dgm:pt modelId="{A147638A-C1DE-4A11-822E-CB56B4213104}" type="parTrans" cxnId="{A8EAF0AC-4975-44C6-B95A-E8CEE5D3EC6B}">
      <dgm:prSet/>
      <dgm:spPr/>
      <dgm:t>
        <a:bodyPr/>
        <a:lstStyle/>
        <a:p>
          <a:endParaRPr lang="id-ID"/>
        </a:p>
      </dgm:t>
    </dgm:pt>
    <dgm:pt modelId="{806183E3-AC6A-44CA-813B-DFFE2438401A}" type="sibTrans" cxnId="{A8EAF0AC-4975-44C6-B95A-E8CEE5D3EC6B}">
      <dgm:prSet/>
      <dgm:spPr/>
      <dgm:t>
        <a:bodyPr/>
        <a:lstStyle/>
        <a:p>
          <a:endParaRPr lang="id-ID"/>
        </a:p>
      </dgm:t>
    </dgm:pt>
    <dgm:pt modelId="{1B5DB281-5C56-4F18-8787-3EBFC0D5FBAB}">
      <dgm:prSet/>
      <dgm:spPr/>
      <dgm:t>
        <a:bodyPr/>
        <a:lstStyle/>
        <a:p>
          <a:r>
            <a:rPr lang="id-ID" dirty="0" smtClean="0"/>
            <a:t>Pulmonary tuberculosis (current)</a:t>
          </a:r>
        </a:p>
      </dgm:t>
    </dgm:pt>
    <dgm:pt modelId="{AFBEBEBB-EB7C-4EAC-9E40-169C18898974}" type="parTrans" cxnId="{4C02CFEF-1CAF-4532-88F4-1D077D1BFAF2}">
      <dgm:prSet/>
      <dgm:spPr/>
      <dgm:t>
        <a:bodyPr/>
        <a:lstStyle/>
        <a:p>
          <a:endParaRPr lang="id-ID"/>
        </a:p>
      </dgm:t>
    </dgm:pt>
    <dgm:pt modelId="{E82C4C6A-C4D8-4378-BB18-31E184942B7D}" type="sibTrans" cxnId="{4C02CFEF-1CAF-4532-88F4-1D077D1BFAF2}">
      <dgm:prSet/>
      <dgm:spPr/>
      <dgm:t>
        <a:bodyPr/>
        <a:lstStyle/>
        <a:p>
          <a:endParaRPr lang="id-ID"/>
        </a:p>
      </dgm:t>
    </dgm:pt>
    <dgm:pt modelId="{20EB32D9-1808-4A03-82C5-CFD81F37A17B}">
      <dgm:prSet/>
      <dgm:spPr/>
      <dgm:t>
        <a:bodyPr/>
        <a:lstStyle/>
        <a:p>
          <a:r>
            <a:rPr lang="en-US" dirty="0" smtClean="0"/>
            <a:t>Severe bacterial infections</a:t>
          </a:r>
          <a:endParaRPr lang="id-ID" dirty="0" smtClean="0"/>
        </a:p>
      </dgm:t>
    </dgm:pt>
    <dgm:pt modelId="{422A48CF-E724-4310-A93C-44DEBE073996}" type="parTrans" cxnId="{20E5FAFF-D62B-4B37-AFFF-3173D9BC3E4C}">
      <dgm:prSet/>
      <dgm:spPr/>
      <dgm:t>
        <a:bodyPr/>
        <a:lstStyle/>
        <a:p>
          <a:endParaRPr lang="id-ID"/>
        </a:p>
      </dgm:t>
    </dgm:pt>
    <dgm:pt modelId="{70CDCFFE-BA4C-4226-9B5E-16130E274378}" type="sibTrans" cxnId="{20E5FAFF-D62B-4B37-AFFF-3173D9BC3E4C}">
      <dgm:prSet/>
      <dgm:spPr/>
      <dgm:t>
        <a:bodyPr/>
        <a:lstStyle/>
        <a:p>
          <a:endParaRPr lang="id-ID"/>
        </a:p>
      </dgm:t>
    </dgm:pt>
    <dgm:pt modelId="{4C54AD0C-A83B-42A2-B93B-1B74C7DE726A}">
      <dgm:prSet/>
      <dgm:spPr/>
      <dgm:t>
        <a:bodyPr/>
        <a:lstStyle/>
        <a:p>
          <a:r>
            <a:rPr lang="en-US" dirty="0" smtClean="0"/>
            <a:t>Acute necrotizing ulcerative stomatitis, gingivitis or periodontitis</a:t>
          </a:r>
          <a:endParaRPr lang="id-ID" dirty="0" smtClean="0"/>
        </a:p>
      </dgm:t>
    </dgm:pt>
    <dgm:pt modelId="{618CD4E6-97A9-42BF-932A-441B18A36555}" type="parTrans" cxnId="{F33A681C-96B0-428C-9168-FA8FC39DFF7C}">
      <dgm:prSet/>
      <dgm:spPr/>
      <dgm:t>
        <a:bodyPr/>
        <a:lstStyle/>
        <a:p>
          <a:endParaRPr lang="id-ID"/>
        </a:p>
      </dgm:t>
    </dgm:pt>
    <dgm:pt modelId="{1AABD708-22CE-498F-8AD7-4929C6877305}" type="sibTrans" cxnId="{F33A681C-96B0-428C-9168-FA8FC39DFF7C}">
      <dgm:prSet/>
      <dgm:spPr/>
      <dgm:t>
        <a:bodyPr/>
        <a:lstStyle/>
        <a:p>
          <a:endParaRPr lang="id-ID"/>
        </a:p>
      </dgm:t>
    </dgm:pt>
    <dgm:pt modelId="{A7C2C5B3-4E5F-4071-87E4-860397756373}">
      <dgm:prSet/>
      <dgm:spPr/>
      <dgm:t>
        <a:bodyPr/>
        <a:lstStyle/>
        <a:p>
          <a:r>
            <a:rPr lang="id-ID" dirty="0" smtClean="0"/>
            <a:t>Unexplained anaemia (&lt;8 g/dl), neutropaenia (&lt;0.5 × 109 per litre) o</a:t>
          </a:r>
          <a:r>
            <a:rPr lang="en-US" dirty="0" smtClean="0"/>
            <a:t>r chronic </a:t>
          </a:r>
          <a:r>
            <a:rPr lang="en-US" dirty="0" err="1" smtClean="0"/>
            <a:t>thrombocytopaenia</a:t>
          </a:r>
          <a:r>
            <a:rPr lang="en-US" dirty="0" smtClean="0"/>
            <a:t> (&lt;50 × 109 per </a:t>
          </a:r>
          <a:r>
            <a:rPr lang="en-US" dirty="0" err="1" smtClean="0"/>
            <a:t>litre</a:t>
          </a:r>
          <a:r>
            <a:rPr lang="en-US" dirty="0" smtClean="0"/>
            <a:t>)</a:t>
          </a:r>
          <a:endParaRPr lang="id-ID" dirty="0" smtClean="0"/>
        </a:p>
      </dgm:t>
    </dgm:pt>
    <dgm:pt modelId="{3D2793B5-11A4-49E1-885F-899974476544}" type="parTrans" cxnId="{37BD926C-6780-473A-94EE-F4EBFAE5A86E}">
      <dgm:prSet/>
      <dgm:spPr/>
      <dgm:t>
        <a:bodyPr/>
        <a:lstStyle/>
        <a:p>
          <a:endParaRPr lang="id-ID"/>
        </a:p>
      </dgm:t>
    </dgm:pt>
    <dgm:pt modelId="{3E0FE64A-D1D0-42CB-A9E9-522C3E81F54A}" type="sibTrans" cxnId="{37BD926C-6780-473A-94EE-F4EBFAE5A86E}">
      <dgm:prSet/>
      <dgm:spPr/>
      <dgm:t>
        <a:bodyPr/>
        <a:lstStyle/>
        <a:p>
          <a:endParaRPr lang="id-ID"/>
        </a:p>
      </dgm:t>
    </dgm:pt>
    <dgm:pt modelId="{3FA9A581-DA7C-435B-81B0-D8D799E6E323}">
      <dgm:prSet/>
      <dgm:spPr/>
      <dgm:t>
        <a:bodyPr/>
        <a:lstStyle/>
        <a:p>
          <a:r>
            <a:rPr lang="id-ID" b="1" dirty="0" smtClean="0"/>
            <a:t>CD4+  200-349cell/µL*</a:t>
          </a:r>
        </a:p>
      </dgm:t>
    </dgm:pt>
    <dgm:pt modelId="{D22A7C6B-B3F9-463C-87E3-461A9B9226C5}" type="parTrans" cxnId="{5C18CDAB-85C8-4D3D-92BA-98D7469CE0F2}">
      <dgm:prSet/>
      <dgm:spPr/>
      <dgm:t>
        <a:bodyPr/>
        <a:lstStyle/>
        <a:p>
          <a:endParaRPr lang="id-ID"/>
        </a:p>
      </dgm:t>
    </dgm:pt>
    <dgm:pt modelId="{FBF9528B-705B-4CBD-BED7-77FE5E85B99F}" type="sibTrans" cxnId="{5C18CDAB-85C8-4D3D-92BA-98D7469CE0F2}">
      <dgm:prSet/>
      <dgm:spPr/>
      <dgm:t>
        <a:bodyPr/>
        <a:lstStyle/>
        <a:p>
          <a:endParaRPr lang="id-ID"/>
        </a:p>
      </dgm:t>
    </dgm:pt>
    <dgm:pt modelId="{0C0A8593-8AB7-4C98-8BB4-D51C21ADD5A6}" type="pres">
      <dgm:prSet presAssocID="{72B65ADF-3D97-4C4F-A1DC-1C6EAF1A4491}" presName="linearFlow" presStyleCnt="0">
        <dgm:presLayoutVars>
          <dgm:dir/>
          <dgm:animLvl val="lvl"/>
          <dgm:resizeHandles val="exact"/>
        </dgm:presLayoutVars>
      </dgm:prSet>
      <dgm:spPr/>
      <dgm:t>
        <a:bodyPr/>
        <a:lstStyle/>
        <a:p>
          <a:endParaRPr lang="id-ID"/>
        </a:p>
      </dgm:t>
    </dgm:pt>
    <dgm:pt modelId="{F10F3088-085D-4691-B8E7-81CC48226556}" type="pres">
      <dgm:prSet presAssocID="{5FF7C44B-BAEE-4282-9B17-27FFB4BBA76F}" presName="composite" presStyleCnt="0"/>
      <dgm:spPr/>
      <dgm:t>
        <a:bodyPr/>
        <a:lstStyle/>
        <a:p>
          <a:endParaRPr lang="id-ID"/>
        </a:p>
      </dgm:t>
    </dgm:pt>
    <dgm:pt modelId="{BE4D8A59-2197-45D5-BEF5-83F7F188009D}" type="pres">
      <dgm:prSet presAssocID="{5FF7C44B-BAEE-4282-9B17-27FFB4BBA76F}" presName="parTx" presStyleLbl="node1" presStyleIdx="0" presStyleCnt="1">
        <dgm:presLayoutVars>
          <dgm:chMax val="0"/>
          <dgm:chPref val="0"/>
          <dgm:bulletEnabled val="1"/>
        </dgm:presLayoutVars>
      </dgm:prSet>
      <dgm:spPr/>
      <dgm:t>
        <a:bodyPr/>
        <a:lstStyle/>
        <a:p>
          <a:endParaRPr lang="id-ID"/>
        </a:p>
      </dgm:t>
    </dgm:pt>
    <dgm:pt modelId="{30BC26DF-2D4D-4ADF-9256-1B5FD7532306}" type="pres">
      <dgm:prSet presAssocID="{5FF7C44B-BAEE-4282-9B17-27FFB4BBA76F}" presName="parSh" presStyleLbl="node1" presStyleIdx="0" presStyleCnt="1"/>
      <dgm:spPr/>
      <dgm:t>
        <a:bodyPr/>
        <a:lstStyle/>
        <a:p>
          <a:endParaRPr lang="id-ID"/>
        </a:p>
      </dgm:t>
    </dgm:pt>
    <dgm:pt modelId="{C8C2AEEB-A9E2-4A99-80E3-24E081779D21}" type="pres">
      <dgm:prSet presAssocID="{5FF7C44B-BAEE-4282-9B17-27FFB4BBA76F}" presName="desTx" presStyleLbl="fgAcc1" presStyleIdx="0" presStyleCnt="1">
        <dgm:presLayoutVars>
          <dgm:bulletEnabled val="1"/>
        </dgm:presLayoutVars>
      </dgm:prSet>
      <dgm:spPr/>
      <dgm:t>
        <a:bodyPr/>
        <a:lstStyle/>
        <a:p>
          <a:endParaRPr lang="id-ID"/>
        </a:p>
      </dgm:t>
    </dgm:pt>
  </dgm:ptLst>
  <dgm:cxnLst>
    <dgm:cxn modelId="{F33A681C-96B0-428C-9168-FA8FC39DFF7C}" srcId="{5FF7C44B-BAEE-4282-9B17-27FFB4BBA76F}" destId="{4C54AD0C-A83B-42A2-B93B-1B74C7DE726A}" srcOrd="7" destOrd="0" parTransId="{618CD4E6-97A9-42BF-932A-441B18A36555}" sibTransId="{1AABD708-22CE-498F-8AD7-4929C6877305}"/>
    <dgm:cxn modelId="{37BD926C-6780-473A-94EE-F4EBFAE5A86E}" srcId="{5FF7C44B-BAEE-4282-9B17-27FFB4BBA76F}" destId="{A7C2C5B3-4E5F-4071-87E4-860397756373}" srcOrd="8" destOrd="0" parTransId="{3D2793B5-11A4-49E1-885F-899974476544}" sibTransId="{3E0FE64A-D1D0-42CB-A9E9-522C3E81F54A}"/>
    <dgm:cxn modelId="{7CB75788-FC01-48B5-AEAA-4B62B872E986}" srcId="{5FF7C44B-BAEE-4282-9B17-27FFB4BBA76F}" destId="{04C35955-D9A0-4702-8669-C4AFBF9BE784}" srcOrd="0" destOrd="0" parTransId="{A9ADCC42-1E29-4FDB-9844-452558A19DB6}" sibTransId="{9D70E122-5155-4434-9D11-AE1D94E8DBFF}"/>
    <dgm:cxn modelId="{082C0FB4-29E9-4CF3-9595-9A55DFE0E1D8}" type="presOf" srcId="{4C54AD0C-A83B-42A2-B93B-1B74C7DE726A}" destId="{C8C2AEEB-A9E2-4A99-80E3-24E081779D21}" srcOrd="0" destOrd="7" presId="urn:microsoft.com/office/officeart/2005/8/layout/process3"/>
    <dgm:cxn modelId="{66DF8E53-43CB-48A5-A947-1DACCCA77DB1}" type="presOf" srcId="{A7C2C5B3-4E5F-4071-87E4-860397756373}" destId="{C8C2AEEB-A9E2-4A99-80E3-24E081779D21}" srcOrd="0" destOrd="8" presId="urn:microsoft.com/office/officeart/2005/8/layout/process3"/>
    <dgm:cxn modelId="{3CE0B904-0D07-40A9-A69D-FCC8C066D2C0}" type="presOf" srcId="{8B65323C-3EEC-4DE2-B512-E453F40290EE}" destId="{C8C2AEEB-A9E2-4A99-80E3-24E081779D21}" srcOrd="0" destOrd="4" presId="urn:microsoft.com/office/officeart/2005/8/layout/process3"/>
    <dgm:cxn modelId="{5218739A-D465-48AD-9239-6E9418E8BBF2}" type="presOf" srcId="{72B65ADF-3D97-4C4F-A1DC-1C6EAF1A4491}" destId="{0C0A8593-8AB7-4C98-8BB4-D51C21ADD5A6}" srcOrd="0" destOrd="0" presId="urn:microsoft.com/office/officeart/2005/8/layout/process3"/>
    <dgm:cxn modelId="{EBFC9410-B754-4277-802E-1683616F2949}" srcId="{5FF7C44B-BAEE-4282-9B17-27FFB4BBA76F}" destId="{60E49D94-9C87-459F-B10B-CE14F0AAB81E}" srcOrd="1" destOrd="0" parTransId="{78688B61-5B58-40EB-9FDF-728D50E1093D}" sibTransId="{15FE455F-3215-44E3-96BC-D8D8767F6C66}"/>
    <dgm:cxn modelId="{4BB1C987-D488-49E2-BB2D-AD670073E6C8}" type="presOf" srcId="{5FF7C44B-BAEE-4282-9B17-27FFB4BBA76F}" destId="{30BC26DF-2D4D-4ADF-9256-1B5FD7532306}" srcOrd="1" destOrd="0" presId="urn:microsoft.com/office/officeart/2005/8/layout/process3"/>
    <dgm:cxn modelId="{082C0986-54D5-48A1-A25A-9F99FAA53090}" type="presOf" srcId="{3A15380F-DEC2-4A20-912A-838B76C01E26}" destId="{C8C2AEEB-A9E2-4A99-80E3-24E081779D21}" srcOrd="0" destOrd="2" presId="urn:microsoft.com/office/officeart/2005/8/layout/process3"/>
    <dgm:cxn modelId="{A8EAF0AC-4975-44C6-B95A-E8CEE5D3EC6B}" srcId="{5FF7C44B-BAEE-4282-9B17-27FFB4BBA76F}" destId="{8B65323C-3EEC-4DE2-B512-E453F40290EE}" srcOrd="4" destOrd="0" parTransId="{A147638A-C1DE-4A11-822E-CB56B4213104}" sibTransId="{806183E3-AC6A-44CA-813B-DFFE2438401A}"/>
    <dgm:cxn modelId="{ECB98B6D-7D9B-4E70-BAE1-1EF7C43E16EB}" type="presOf" srcId="{1B5DB281-5C56-4F18-8787-3EBFC0D5FBAB}" destId="{C8C2AEEB-A9E2-4A99-80E3-24E081779D21}" srcOrd="0" destOrd="5" presId="urn:microsoft.com/office/officeart/2005/8/layout/process3"/>
    <dgm:cxn modelId="{3CB5EE24-7CF5-43CD-A78F-B44955129396}" srcId="{5FF7C44B-BAEE-4282-9B17-27FFB4BBA76F}" destId="{3A15380F-DEC2-4A20-912A-838B76C01E26}" srcOrd="2" destOrd="0" parTransId="{008FA505-1A98-4C28-84BD-48282D5AB619}" sibTransId="{676B6BF5-7E3F-4607-8145-94D87F6D5D04}"/>
    <dgm:cxn modelId="{80FDBB13-C180-4ADD-9A0A-FF52289A3893}" type="presOf" srcId="{20EB32D9-1808-4A03-82C5-CFD81F37A17B}" destId="{C8C2AEEB-A9E2-4A99-80E3-24E081779D21}" srcOrd="0" destOrd="6" presId="urn:microsoft.com/office/officeart/2005/8/layout/process3"/>
    <dgm:cxn modelId="{F87A8BCC-93D8-497D-B206-1231D48BD80A}" type="presOf" srcId="{60E49D94-9C87-459F-B10B-CE14F0AAB81E}" destId="{C8C2AEEB-A9E2-4A99-80E3-24E081779D21}" srcOrd="0" destOrd="1" presId="urn:microsoft.com/office/officeart/2005/8/layout/process3"/>
    <dgm:cxn modelId="{C1D4F98E-31E1-4339-8AD9-0F435915CB08}" srcId="{5FF7C44B-BAEE-4282-9B17-27FFB4BBA76F}" destId="{D14C0599-0BC7-4494-B511-7E8BD4DCC885}" srcOrd="3" destOrd="0" parTransId="{A50BB9FD-39E0-4951-ABDA-FAF802EC0B6A}" sibTransId="{2BB2F94A-2625-4969-8614-DD1C9E67230B}"/>
    <dgm:cxn modelId="{726FF956-48A2-4586-80D2-3A1B65D3CF79}" type="presOf" srcId="{D14C0599-0BC7-4494-B511-7E8BD4DCC885}" destId="{C8C2AEEB-A9E2-4A99-80E3-24E081779D21}" srcOrd="0" destOrd="3" presId="urn:microsoft.com/office/officeart/2005/8/layout/process3"/>
    <dgm:cxn modelId="{5C18CDAB-85C8-4D3D-92BA-98D7469CE0F2}" srcId="{5FF7C44B-BAEE-4282-9B17-27FFB4BBA76F}" destId="{3FA9A581-DA7C-435B-81B0-D8D799E6E323}" srcOrd="9" destOrd="0" parTransId="{D22A7C6B-B3F9-463C-87E3-461A9B9226C5}" sibTransId="{FBF9528B-705B-4CBD-BED7-77FE5E85B99F}"/>
    <dgm:cxn modelId="{20E5FAFF-D62B-4B37-AFFF-3173D9BC3E4C}" srcId="{5FF7C44B-BAEE-4282-9B17-27FFB4BBA76F}" destId="{20EB32D9-1808-4A03-82C5-CFD81F37A17B}" srcOrd="6" destOrd="0" parTransId="{422A48CF-E724-4310-A93C-44DEBE073996}" sibTransId="{70CDCFFE-BA4C-4226-9B5E-16130E274378}"/>
    <dgm:cxn modelId="{ADFA6D21-9C51-4EC6-A0CC-154E56A30513}" srcId="{72B65ADF-3D97-4C4F-A1DC-1C6EAF1A4491}" destId="{5FF7C44B-BAEE-4282-9B17-27FFB4BBA76F}" srcOrd="0" destOrd="0" parTransId="{CBF5D480-9370-4AF7-936A-CCF33579470A}" sibTransId="{D4140A0E-482F-4285-A9A2-C8741F51A0AD}"/>
    <dgm:cxn modelId="{1F8E069D-EEA6-4F98-B05D-B4E433708098}" type="presOf" srcId="{5FF7C44B-BAEE-4282-9B17-27FFB4BBA76F}" destId="{BE4D8A59-2197-45D5-BEF5-83F7F188009D}" srcOrd="0" destOrd="0" presId="urn:microsoft.com/office/officeart/2005/8/layout/process3"/>
    <dgm:cxn modelId="{B01A5EC2-BED2-4D07-B447-C6C21348EBFE}" type="presOf" srcId="{04C35955-D9A0-4702-8669-C4AFBF9BE784}" destId="{C8C2AEEB-A9E2-4A99-80E3-24E081779D21}" srcOrd="0" destOrd="0" presId="urn:microsoft.com/office/officeart/2005/8/layout/process3"/>
    <dgm:cxn modelId="{4578AE71-D7B3-4455-866D-4E441CFFFE26}" type="presOf" srcId="{3FA9A581-DA7C-435B-81B0-D8D799E6E323}" destId="{C8C2AEEB-A9E2-4A99-80E3-24E081779D21}" srcOrd="0" destOrd="9" presId="urn:microsoft.com/office/officeart/2005/8/layout/process3"/>
    <dgm:cxn modelId="{4C02CFEF-1CAF-4532-88F4-1D077D1BFAF2}" srcId="{5FF7C44B-BAEE-4282-9B17-27FFB4BBA76F}" destId="{1B5DB281-5C56-4F18-8787-3EBFC0D5FBAB}" srcOrd="5" destOrd="0" parTransId="{AFBEBEBB-EB7C-4EAC-9E40-169C18898974}" sibTransId="{E82C4C6A-C4D8-4378-BB18-31E184942B7D}"/>
    <dgm:cxn modelId="{6717DC0A-B2E8-4C50-8DF8-20C8FD1F0720}" type="presParOf" srcId="{0C0A8593-8AB7-4C98-8BB4-D51C21ADD5A6}" destId="{F10F3088-085D-4691-B8E7-81CC48226556}" srcOrd="0" destOrd="0" presId="urn:microsoft.com/office/officeart/2005/8/layout/process3"/>
    <dgm:cxn modelId="{701CF09C-2AC2-46D5-9E6B-5A86FC7BC97A}" type="presParOf" srcId="{F10F3088-085D-4691-B8E7-81CC48226556}" destId="{BE4D8A59-2197-45D5-BEF5-83F7F188009D}" srcOrd="0" destOrd="0" presId="urn:microsoft.com/office/officeart/2005/8/layout/process3"/>
    <dgm:cxn modelId="{75F00B0E-6E42-4DCC-817D-7E94A660DF94}" type="presParOf" srcId="{F10F3088-085D-4691-B8E7-81CC48226556}" destId="{30BC26DF-2D4D-4ADF-9256-1B5FD7532306}" srcOrd="1" destOrd="0" presId="urn:microsoft.com/office/officeart/2005/8/layout/process3"/>
    <dgm:cxn modelId="{E9BA2716-7922-4DE4-A325-ADB9B7FE8766}" type="presParOf" srcId="{F10F3088-085D-4691-B8E7-81CC48226556}" destId="{C8C2AEEB-A9E2-4A99-80E3-24E081779D2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4D693-DF2C-40BB-961C-01A4E44F762E}"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id-ID"/>
        </a:p>
      </dgm:t>
    </dgm:pt>
    <dgm:pt modelId="{2D3FC883-BD4E-4815-A7AB-334A4345C58A}">
      <dgm:prSet phldrT="[Text]" custT="1"/>
      <dgm:spPr/>
      <dgm:t>
        <a:bodyPr/>
        <a:lstStyle/>
        <a:p>
          <a:r>
            <a:rPr lang="id-ID" sz="2400" b="1" smtClean="0"/>
            <a:t>Clinical stage 4</a:t>
          </a:r>
          <a:endParaRPr lang="id-ID" sz="2400" b="1" dirty="0"/>
        </a:p>
      </dgm:t>
    </dgm:pt>
    <dgm:pt modelId="{9A18DA0C-9B6B-46A6-908C-50F0E0A7205A}" type="parTrans" cxnId="{94DF7D3B-ADEB-4758-ABFD-B36DFE2D9862}">
      <dgm:prSet/>
      <dgm:spPr/>
      <dgm:t>
        <a:bodyPr/>
        <a:lstStyle/>
        <a:p>
          <a:endParaRPr lang="id-ID"/>
        </a:p>
      </dgm:t>
    </dgm:pt>
    <dgm:pt modelId="{8D9A0B3D-D9F7-45D0-ACD2-6CD10497C4E4}" type="sibTrans" cxnId="{94DF7D3B-ADEB-4758-ABFD-B36DFE2D9862}">
      <dgm:prSet/>
      <dgm:spPr/>
      <dgm:t>
        <a:bodyPr/>
        <a:lstStyle/>
        <a:p>
          <a:endParaRPr lang="id-ID"/>
        </a:p>
      </dgm:t>
    </dgm:pt>
    <dgm:pt modelId="{4903CE9E-7094-41CA-97D1-A33BF73AB8EC}">
      <dgm:prSet phldrT="[Text]"/>
      <dgm:spPr/>
      <dgm:t>
        <a:bodyPr/>
        <a:lstStyle/>
        <a:p>
          <a:r>
            <a:rPr lang="id-ID" dirty="0" smtClean="0"/>
            <a:t>HIV wasting syndrome</a:t>
          </a:r>
          <a:endParaRPr lang="id-ID" dirty="0"/>
        </a:p>
      </dgm:t>
    </dgm:pt>
    <dgm:pt modelId="{0F497C61-1FFA-4BEB-BA37-BF95599C045B}" type="parTrans" cxnId="{FE68A34E-498D-47BC-9E6E-8FDE3D11D16C}">
      <dgm:prSet/>
      <dgm:spPr/>
      <dgm:t>
        <a:bodyPr/>
        <a:lstStyle/>
        <a:p>
          <a:endParaRPr lang="id-ID"/>
        </a:p>
      </dgm:t>
    </dgm:pt>
    <dgm:pt modelId="{2BD95E24-A78A-4E13-8A81-D7EA1073597B}" type="sibTrans" cxnId="{FE68A34E-498D-47BC-9E6E-8FDE3D11D16C}">
      <dgm:prSet/>
      <dgm:spPr/>
      <dgm:t>
        <a:bodyPr/>
        <a:lstStyle/>
        <a:p>
          <a:endParaRPr lang="id-ID"/>
        </a:p>
      </dgm:t>
    </dgm:pt>
    <dgm:pt modelId="{B15D5C45-A646-4680-AA61-41175DC74BC9}">
      <dgm:prSet/>
      <dgm:spPr/>
      <dgm:t>
        <a:bodyPr/>
        <a:lstStyle/>
        <a:p>
          <a:r>
            <a:rPr lang="en-US" dirty="0" smtClean="0"/>
            <a:t>Chronic herpes simplex infection</a:t>
          </a:r>
          <a:endParaRPr lang="id-ID" dirty="0"/>
        </a:p>
      </dgm:t>
    </dgm:pt>
    <dgm:pt modelId="{EEEDF014-7C43-4E85-9220-4F00C5DB4E57}" type="parTrans" cxnId="{B5C65B76-2FA8-4183-887D-3E499CB61D8E}">
      <dgm:prSet/>
      <dgm:spPr/>
      <dgm:t>
        <a:bodyPr/>
        <a:lstStyle/>
        <a:p>
          <a:endParaRPr lang="id-ID"/>
        </a:p>
      </dgm:t>
    </dgm:pt>
    <dgm:pt modelId="{AA689D9A-97A9-4455-9B8D-F04E59E70A77}" type="sibTrans" cxnId="{B5C65B76-2FA8-4183-887D-3E499CB61D8E}">
      <dgm:prSet/>
      <dgm:spPr/>
      <dgm:t>
        <a:bodyPr/>
        <a:lstStyle/>
        <a:p>
          <a:endParaRPr lang="id-ID"/>
        </a:p>
      </dgm:t>
    </dgm:pt>
    <dgm:pt modelId="{8477C5BA-9311-4754-A787-BE006C83586D}">
      <dgm:prSet/>
      <dgm:spPr/>
      <dgm:t>
        <a:bodyPr/>
        <a:lstStyle/>
        <a:p>
          <a:r>
            <a:rPr lang="en-US" dirty="0" err="1" smtClean="0"/>
            <a:t>Oesophageal</a:t>
          </a:r>
          <a:r>
            <a:rPr lang="en-US" dirty="0" smtClean="0"/>
            <a:t> </a:t>
          </a:r>
          <a:r>
            <a:rPr lang="id-ID" dirty="0" smtClean="0"/>
            <a:t>C</a:t>
          </a:r>
          <a:r>
            <a:rPr lang="en-US" dirty="0" err="1" smtClean="0"/>
            <a:t>andidiasis</a:t>
          </a:r>
          <a:r>
            <a:rPr lang="en-US" dirty="0" smtClean="0"/>
            <a:t> (or candidiasis of trachea, bronchi or lungs)</a:t>
          </a:r>
          <a:endParaRPr lang="id-ID" dirty="0"/>
        </a:p>
      </dgm:t>
    </dgm:pt>
    <dgm:pt modelId="{DDAAB8C6-B721-4B8B-8F09-2C05AE58BA68}" type="parTrans" cxnId="{CDCBDAE9-8A9A-4778-80A4-E4F452CCA9A3}">
      <dgm:prSet/>
      <dgm:spPr/>
      <dgm:t>
        <a:bodyPr/>
        <a:lstStyle/>
        <a:p>
          <a:endParaRPr lang="id-ID"/>
        </a:p>
      </dgm:t>
    </dgm:pt>
    <dgm:pt modelId="{6BD14990-9BE6-414D-ABF4-C75960C33AA1}" type="sibTrans" cxnId="{CDCBDAE9-8A9A-4778-80A4-E4F452CCA9A3}">
      <dgm:prSet/>
      <dgm:spPr/>
      <dgm:t>
        <a:bodyPr/>
        <a:lstStyle/>
        <a:p>
          <a:endParaRPr lang="id-ID"/>
        </a:p>
      </dgm:t>
    </dgm:pt>
    <dgm:pt modelId="{31989859-8657-4270-ACB9-E67DBBFC5E32}">
      <dgm:prSet/>
      <dgm:spPr/>
      <dgm:t>
        <a:bodyPr/>
        <a:lstStyle/>
        <a:p>
          <a:r>
            <a:rPr lang="id-ID" dirty="0" smtClean="0"/>
            <a:t>Extrapulmonary tuberculosis</a:t>
          </a:r>
          <a:endParaRPr lang="id-ID" dirty="0"/>
        </a:p>
      </dgm:t>
    </dgm:pt>
    <dgm:pt modelId="{E3BD913D-E5E0-4CE0-A761-A440B267E40A}" type="parTrans" cxnId="{9B262230-5238-4C2A-872E-35C7D0F2E701}">
      <dgm:prSet/>
      <dgm:spPr/>
      <dgm:t>
        <a:bodyPr/>
        <a:lstStyle/>
        <a:p>
          <a:endParaRPr lang="id-ID"/>
        </a:p>
      </dgm:t>
    </dgm:pt>
    <dgm:pt modelId="{F73117BD-9FD3-4398-943C-050D6C7537EC}" type="sibTrans" cxnId="{9B262230-5238-4C2A-872E-35C7D0F2E701}">
      <dgm:prSet/>
      <dgm:spPr/>
      <dgm:t>
        <a:bodyPr/>
        <a:lstStyle/>
        <a:p>
          <a:endParaRPr lang="id-ID"/>
        </a:p>
      </dgm:t>
    </dgm:pt>
    <dgm:pt modelId="{271DB297-08F3-4ABC-9FAC-9F6F4AFA537D}">
      <dgm:prSet/>
      <dgm:spPr/>
      <dgm:t>
        <a:bodyPr/>
        <a:lstStyle/>
        <a:p>
          <a:r>
            <a:rPr lang="id-ID" dirty="0" smtClean="0"/>
            <a:t>Kaposi’s sarcoma</a:t>
          </a:r>
          <a:endParaRPr lang="id-ID" dirty="0"/>
        </a:p>
      </dgm:t>
    </dgm:pt>
    <dgm:pt modelId="{AB1BC48C-76DC-42D5-AE18-4569A9DA4681}" type="parTrans" cxnId="{71E47ED2-1084-4749-AD20-503A84C28340}">
      <dgm:prSet/>
      <dgm:spPr/>
      <dgm:t>
        <a:bodyPr/>
        <a:lstStyle/>
        <a:p>
          <a:endParaRPr lang="id-ID"/>
        </a:p>
      </dgm:t>
    </dgm:pt>
    <dgm:pt modelId="{499C5898-E7B1-4290-A631-26569893E5A1}" type="sibTrans" cxnId="{71E47ED2-1084-4749-AD20-503A84C28340}">
      <dgm:prSet/>
      <dgm:spPr/>
      <dgm:t>
        <a:bodyPr/>
        <a:lstStyle/>
        <a:p>
          <a:endParaRPr lang="id-ID"/>
        </a:p>
      </dgm:t>
    </dgm:pt>
    <dgm:pt modelId="{36055D4E-049B-4EE2-BA73-D599855C4C5E}">
      <dgm:prSet/>
      <dgm:spPr/>
      <dgm:t>
        <a:bodyPr/>
        <a:lstStyle/>
        <a:p>
          <a:r>
            <a:rPr lang="en-US" dirty="0" smtClean="0"/>
            <a:t>Cytomegalovirus infection (retinitis or infection of other organs)</a:t>
          </a:r>
          <a:endParaRPr lang="id-ID" dirty="0"/>
        </a:p>
      </dgm:t>
    </dgm:pt>
    <dgm:pt modelId="{03E49626-1281-478D-9647-2B38EAD2012C}" type="parTrans" cxnId="{0F581207-A559-463B-BCCB-516123108D34}">
      <dgm:prSet/>
      <dgm:spPr/>
      <dgm:t>
        <a:bodyPr/>
        <a:lstStyle/>
        <a:p>
          <a:endParaRPr lang="id-ID"/>
        </a:p>
      </dgm:t>
    </dgm:pt>
    <dgm:pt modelId="{1CD1BCA0-D006-4CA0-BC30-E8D21FE10D66}" type="sibTrans" cxnId="{0F581207-A559-463B-BCCB-516123108D34}">
      <dgm:prSet/>
      <dgm:spPr/>
      <dgm:t>
        <a:bodyPr/>
        <a:lstStyle/>
        <a:p>
          <a:endParaRPr lang="id-ID"/>
        </a:p>
      </dgm:t>
    </dgm:pt>
    <dgm:pt modelId="{32DEF8FA-1649-46A1-B8B7-DDFE9EDC3DC5}">
      <dgm:prSet/>
      <dgm:spPr/>
      <dgm:t>
        <a:bodyPr/>
        <a:lstStyle/>
        <a:p>
          <a:r>
            <a:rPr lang="id-ID" dirty="0" smtClean="0"/>
            <a:t>Central nervous system toxoplasmosis</a:t>
          </a:r>
          <a:endParaRPr lang="id-ID" dirty="0"/>
        </a:p>
      </dgm:t>
    </dgm:pt>
    <dgm:pt modelId="{099975E1-BD40-491B-A7D8-BB243A7640E9}" type="parTrans" cxnId="{A75EEFEE-2BB0-418C-8625-AB528478B902}">
      <dgm:prSet/>
      <dgm:spPr/>
      <dgm:t>
        <a:bodyPr/>
        <a:lstStyle/>
        <a:p>
          <a:endParaRPr lang="id-ID"/>
        </a:p>
      </dgm:t>
    </dgm:pt>
    <dgm:pt modelId="{FAB70F05-17E1-48AC-BAC6-66303D1D886E}" type="sibTrans" cxnId="{A75EEFEE-2BB0-418C-8625-AB528478B902}">
      <dgm:prSet/>
      <dgm:spPr/>
      <dgm:t>
        <a:bodyPr/>
        <a:lstStyle/>
        <a:p>
          <a:endParaRPr lang="id-ID"/>
        </a:p>
      </dgm:t>
    </dgm:pt>
    <dgm:pt modelId="{3C6B4748-4886-44B9-9EB7-8363620F27DD}">
      <dgm:prSet/>
      <dgm:spPr/>
      <dgm:t>
        <a:bodyPr/>
        <a:lstStyle/>
        <a:p>
          <a:r>
            <a:rPr lang="id-ID" dirty="0" smtClean="0"/>
            <a:t>HIV encephalopathy</a:t>
          </a:r>
          <a:endParaRPr lang="id-ID" dirty="0"/>
        </a:p>
      </dgm:t>
    </dgm:pt>
    <dgm:pt modelId="{F6422BD4-DAB3-42BA-B6A4-0C455756B93B}" type="parTrans" cxnId="{ADEEF421-46B4-4411-8523-EAD1B672EF9C}">
      <dgm:prSet/>
      <dgm:spPr/>
      <dgm:t>
        <a:bodyPr/>
        <a:lstStyle/>
        <a:p>
          <a:endParaRPr lang="id-ID"/>
        </a:p>
      </dgm:t>
    </dgm:pt>
    <dgm:pt modelId="{5CD54B46-EB25-47B6-87AB-232DC6752FD9}" type="sibTrans" cxnId="{ADEEF421-46B4-4411-8523-EAD1B672EF9C}">
      <dgm:prSet/>
      <dgm:spPr/>
      <dgm:t>
        <a:bodyPr/>
        <a:lstStyle/>
        <a:p>
          <a:endParaRPr lang="id-ID"/>
        </a:p>
      </dgm:t>
    </dgm:pt>
    <dgm:pt modelId="{0D052393-2FC4-4351-B6B7-92302361B2F6}">
      <dgm:prSet/>
      <dgm:spPr/>
      <dgm:t>
        <a:bodyPr/>
        <a:lstStyle/>
        <a:p>
          <a:r>
            <a:rPr lang="id-ID" b="1" dirty="0" smtClean="0"/>
            <a:t> CD4+ &lt; 200cell/µL*</a:t>
          </a:r>
          <a:endParaRPr lang="id-ID" b="1" dirty="0"/>
        </a:p>
      </dgm:t>
    </dgm:pt>
    <dgm:pt modelId="{AF6E38EC-093E-4934-9E11-C7D9A85708C8}" type="parTrans" cxnId="{7CBC139E-8351-47FA-8610-CDDD972CFE72}">
      <dgm:prSet/>
      <dgm:spPr/>
      <dgm:t>
        <a:bodyPr/>
        <a:lstStyle/>
        <a:p>
          <a:endParaRPr lang="id-ID"/>
        </a:p>
      </dgm:t>
    </dgm:pt>
    <dgm:pt modelId="{9A245979-8D0C-4605-92D3-3C0AF5C05CD7}" type="sibTrans" cxnId="{7CBC139E-8351-47FA-8610-CDDD972CFE72}">
      <dgm:prSet/>
      <dgm:spPr/>
      <dgm:t>
        <a:bodyPr/>
        <a:lstStyle/>
        <a:p>
          <a:endParaRPr lang="id-ID"/>
        </a:p>
      </dgm:t>
    </dgm:pt>
    <dgm:pt modelId="{BB419FFE-AE96-4A5E-86C1-0159614EE7C6}">
      <dgm:prSet/>
      <dgm:spPr/>
      <dgm:t>
        <a:bodyPr/>
        <a:lstStyle/>
        <a:p>
          <a:r>
            <a:rPr lang="id-ID" dirty="0" smtClean="0"/>
            <a:t>etc</a:t>
          </a:r>
          <a:endParaRPr lang="id-ID" dirty="0"/>
        </a:p>
      </dgm:t>
    </dgm:pt>
    <dgm:pt modelId="{A771C6D2-F820-4B6A-866A-AFF78985B9B6}" type="parTrans" cxnId="{CCBA1DCD-299B-4BDB-B344-A280CB703860}">
      <dgm:prSet/>
      <dgm:spPr/>
      <dgm:t>
        <a:bodyPr/>
        <a:lstStyle/>
        <a:p>
          <a:endParaRPr lang="id-ID"/>
        </a:p>
      </dgm:t>
    </dgm:pt>
    <dgm:pt modelId="{FDAABCDC-F8C3-410A-9F74-B8E11FD21F23}" type="sibTrans" cxnId="{CCBA1DCD-299B-4BDB-B344-A280CB703860}">
      <dgm:prSet/>
      <dgm:spPr/>
      <dgm:t>
        <a:bodyPr/>
        <a:lstStyle/>
        <a:p>
          <a:endParaRPr lang="id-ID"/>
        </a:p>
      </dgm:t>
    </dgm:pt>
    <dgm:pt modelId="{32EBBC08-7D3E-4B61-9F03-170E9818984C}">
      <dgm:prSet/>
      <dgm:spPr/>
      <dgm:t>
        <a:bodyPr/>
        <a:lstStyle/>
        <a:p>
          <a:r>
            <a:rPr lang="id-ID" dirty="0" smtClean="0"/>
            <a:t>Pneumocystis pneumonia, Recurrent severe bacterial pneumonia</a:t>
          </a:r>
          <a:endParaRPr lang="id-ID" dirty="0"/>
        </a:p>
      </dgm:t>
    </dgm:pt>
    <dgm:pt modelId="{02D5BBB4-0648-4D9B-A9D6-1D8664572729}" type="sibTrans" cxnId="{6758095B-94C5-48DD-A2FE-525DB611C5C5}">
      <dgm:prSet/>
      <dgm:spPr/>
      <dgm:t>
        <a:bodyPr/>
        <a:lstStyle/>
        <a:p>
          <a:endParaRPr lang="id-ID"/>
        </a:p>
      </dgm:t>
    </dgm:pt>
    <dgm:pt modelId="{2548CD8D-F6AD-4B75-9D04-62BEEBB0F836}" type="parTrans" cxnId="{6758095B-94C5-48DD-A2FE-525DB611C5C5}">
      <dgm:prSet/>
      <dgm:spPr/>
      <dgm:t>
        <a:bodyPr/>
        <a:lstStyle/>
        <a:p>
          <a:endParaRPr lang="id-ID"/>
        </a:p>
      </dgm:t>
    </dgm:pt>
    <dgm:pt modelId="{925224E8-B267-4EF2-B8EB-2CC0A475802A}" type="pres">
      <dgm:prSet presAssocID="{2BE4D693-DF2C-40BB-961C-01A4E44F762E}" presName="linearFlow" presStyleCnt="0">
        <dgm:presLayoutVars>
          <dgm:dir/>
          <dgm:animLvl val="lvl"/>
          <dgm:resizeHandles val="exact"/>
        </dgm:presLayoutVars>
      </dgm:prSet>
      <dgm:spPr/>
      <dgm:t>
        <a:bodyPr/>
        <a:lstStyle/>
        <a:p>
          <a:endParaRPr lang="id-ID"/>
        </a:p>
      </dgm:t>
    </dgm:pt>
    <dgm:pt modelId="{693C51D1-6338-4473-8446-86787CC28D78}" type="pres">
      <dgm:prSet presAssocID="{2D3FC883-BD4E-4815-A7AB-334A4345C58A}" presName="composite" presStyleCnt="0"/>
      <dgm:spPr/>
    </dgm:pt>
    <dgm:pt modelId="{1D0F6032-C103-4488-AB78-54CCD1AA2103}" type="pres">
      <dgm:prSet presAssocID="{2D3FC883-BD4E-4815-A7AB-334A4345C58A}" presName="parTx" presStyleLbl="node1" presStyleIdx="0" presStyleCnt="1">
        <dgm:presLayoutVars>
          <dgm:chMax val="0"/>
          <dgm:chPref val="0"/>
          <dgm:bulletEnabled val="1"/>
        </dgm:presLayoutVars>
      </dgm:prSet>
      <dgm:spPr/>
      <dgm:t>
        <a:bodyPr/>
        <a:lstStyle/>
        <a:p>
          <a:endParaRPr lang="id-ID"/>
        </a:p>
      </dgm:t>
    </dgm:pt>
    <dgm:pt modelId="{95E57EC6-34EB-4128-9A9F-58899B573055}" type="pres">
      <dgm:prSet presAssocID="{2D3FC883-BD4E-4815-A7AB-334A4345C58A}" presName="parSh" presStyleLbl="node1" presStyleIdx="0" presStyleCnt="1"/>
      <dgm:spPr/>
      <dgm:t>
        <a:bodyPr/>
        <a:lstStyle/>
        <a:p>
          <a:endParaRPr lang="id-ID"/>
        </a:p>
      </dgm:t>
    </dgm:pt>
    <dgm:pt modelId="{EB4C4D0B-9904-40B7-8097-F58E1E1F643A}" type="pres">
      <dgm:prSet presAssocID="{2D3FC883-BD4E-4815-A7AB-334A4345C58A}" presName="desTx" presStyleLbl="fgAcc1" presStyleIdx="0" presStyleCnt="1">
        <dgm:presLayoutVars>
          <dgm:bulletEnabled val="1"/>
        </dgm:presLayoutVars>
      </dgm:prSet>
      <dgm:spPr/>
      <dgm:t>
        <a:bodyPr/>
        <a:lstStyle/>
        <a:p>
          <a:endParaRPr lang="id-ID"/>
        </a:p>
      </dgm:t>
    </dgm:pt>
  </dgm:ptLst>
  <dgm:cxnLst>
    <dgm:cxn modelId="{CDCBDAE9-8A9A-4778-80A4-E4F452CCA9A3}" srcId="{2D3FC883-BD4E-4815-A7AB-334A4345C58A}" destId="{8477C5BA-9311-4754-A787-BE006C83586D}" srcOrd="3" destOrd="0" parTransId="{DDAAB8C6-B721-4B8B-8F09-2C05AE58BA68}" sibTransId="{6BD14990-9BE6-414D-ABF4-C75960C33AA1}"/>
    <dgm:cxn modelId="{AA03915B-64FC-42B4-B13E-96165576DE32}" type="presOf" srcId="{B15D5C45-A646-4680-AA61-41175DC74BC9}" destId="{EB4C4D0B-9904-40B7-8097-F58E1E1F643A}" srcOrd="0" destOrd="2" presId="urn:microsoft.com/office/officeart/2005/8/layout/process3"/>
    <dgm:cxn modelId="{C67F26A5-CA77-4E83-9E03-0A005142385C}" type="presOf" srcId="{3C6B4748-4886-44B9-9EB7-8363620F27DD}" destId="{EB4C4D0B-9904-40B7-8097-F58E1E1F643A}" srcOrd="0" destOrd="8" presId="urn:microsoft.com/office/officeart/2005/8/layout/process3"/>
    <dgm:cxn modelId="{E41FA35F-EF13-4680-8340-A0B2AE5DE4E0}" type="presOf" srcId="{2D3FC883-BD4E-4815-A7AB-334A4345C58A}" destId="{95E57EC6-34EB-4128-9A9F-58899B573055}" srcOrd="1" destOrd="0" presId="urn:microsoft.com/office/officeart/2005/8/layout/process3"/>
    <dgm:cxn modelId="{A75EEFEE-2BB0-418C-8625-AB528478B902}" srcId="{2D3FC883-BD4E-4815-A7AB-334A4345C58A}" destId="{32DEF8FA-1649-46A1-B8B7-DDFE9EDC3DC5}" srcOrd="7" destOrd="0" parTransId="{099975E1-BD40-491B-A7D8-BB243A7640E9}" sibTransId="{FAB70F05-17E1-48AC-BAC6-66303D1D886E}"/>
    <dgm:cxn modelId="{00DED05F-40E3-4234-A074-1EE222CB49EF}" type="presOf" srcId="{31989859-8657-4270-ACB9-E67DBBFC5E32}" destId="{EB4C4D0B-9904-40B7-8097-F58E1E1F643A}" srcOrd="0" destOrd="4" presId="urn:microsoft.com/office/officeart/2005/8/layout/process3"/>
    <dgm:cxn modelId="{71E47ED2-1084-4749-AD20-503A84C28340}" srcId="{2D3FC883-BD4E-4815-A7AB-334A4345C58A}" destId="{271DB297-08F3-4ABC-9FAC-9F6F4AFA537D}" srcOrd="5" destOrd="0" parTransId="{AB1BC48C-76DC-42D5-AE18-4569A9DA4681}" sibTransId="{499C5898-E7B1-4290-A631-26569893E5A1}"/>
    <dgm:cxn modelId="{7CBC139E-8351-47FA-8610-CDDD972CFE72}" srcId="{2D3FC883-BD4E-4815-A7AB-334A4345C58A}" destId="{0D052393-2FC4-4351-B6B7-92302361B2F6}" srcOrd="9" destOrd="0" parTransId="{AF6E38EC-093E-4934-9E11-C7D9A85708C8}" sibTransId="{9A245979-8D0C-4605-92D3-3C0AF5C05CD7}"/>
    <dgm:cxn modelId="{9B262230-5238-4C2A-872E-35C7D0F2E701}" srcId="{2D3FC883-BD4E-4815-A7AB-334A4345C58A}" destId="{31989859-8657-4270-ACB9-E67DBBFC5E32}" srcOrd="4" destOrd="0" parTransId="{E3BD913D-E5E0-4CE0-A761-A440B267E40A}" sibTransId="{F73117BD-9FD3-4398-943C-050D6C7537EC}"/>
    <dgm:cxn modelId="{B5C65B76-2FA8-4183-887D-3E499CB61D8E}" srcId="{2D3FC883-BD4E-4815-A7AB-334A4345C58A}" destId="{B15D5C45-A646-4680-AA61-41175DC74BC9}" srcOrd="2" destOrd="0" parTransId="{EEEDF014-7C43-4E85-9220-4F00C5DB4E57}" sibTransId="{AA689D9A-97A9-4455-9B8D-F04E59E70A77}"/>
    <dgm:cxn modelId="{D5EB0CF4-54DD-4070-832D-B32E3D1FF8DA}" type="presOf" srcId="{0D052393-2FC4-4351-B6B7-92302361B2F6}" destId="{EB4C4D0B-9904-40B7-8097-F58E1E1F643A}" srcOrd="0" destOrd="9" presId="urn:microsoft.com/office/officeart/2005/8/layout/process3"/>
    <dgm:cxn modelId="{986C8D32-0CCF-47C3-B9A1-061462A41380}" type="presOf" srcId="{32EBBC08-7D3E-4B61-9F03-170E9818984C}" destId="{EB4C4D0B-9904-40B7-8097-F58E1E1F643A}" srcOrd="0" destOrd="1" presId="urn:microsoft.com/office/officeart/2005/8/layout/process3"/>
    <dgm:cxn modelId="{ADEEF421-46B4-4411-8523-EAD1B672EF9C}" srcId="{2D3FC883-BD4E-4815-A7AB-334A4345C58A}" destId="{3C6B4748-4886-44B9-9EB7-8363620F27DD}" srcOrd="8" destOrd="0" parTransId="{F6422BD4-DAB3-42BA-B6A4-0C455756B93B}" sibTransId="{5CD54B46-EB25-47B6-87AB-232DC6752FD9}"/>
    <dgm:cxn modelId="{E6A2EC33-9874-48D7-87A8-56DC4DCEED6B}" type="presOf" srcId="{32DEF8FA-1649-46A1-B8B7-DDFE9EDC3DC5}" destId="{EB4C4D0B-9904-40B7-8097-F58E1E1F643A}" srcOrd="0" destOrd="7" presId="urn:microsoft.com/office/officeart/2005/8/layout/process3"/>
    <dgm:cxn modelId="{0D7BCD5A-A55C-4E66-B11E-3A03337EF3C5}" type="presOf" srcId="{271DB297-08F3-4ABC-9FAC-9F6F4AFA537D}" destId="{EB4C4D0B-9904-40B7-8097-F58E1E1F643A}" srcOrd="0" destOrd="5" presId="urn:microsoft.com/office/officeart/2005/8/layout/process3"/>
    <dgm:cxn modelId="{A46E4963-D9AE-4323-A660-E530E2648F84}" type="presOf" srcId="{2D3FC883-BD4E-4815-A7AB-334A4345C58A}" destId="{1D0F6032-C103-4488-AB78-54CCD1AA2103}" srcOrd="0" destOrd="0" presId="urn:microsoft.com/office/officeart/2005/8/layout/process3"/>
    <dgm:cxn modelId="{FE68A34E-498D-47BC-9E6E-8FDE3D11D16C}" srcId="{2D3FC883-BD4E-4815-A7AB-334A4345C58A}" destId="{4903CE9E-7094-41CA-97D1-A33BF73AB8EC}" srcOrd="0" destOrd="0" parTransId="{0F497C61-1FFA-4BEB-BA37-BF95599C045B}" sibTransId="{2BD95E24-A78A-4E13-8A81-D7EA1073597B}"/>
    <dgm:cxn modelId="{0F581207-A559-463B-BCCB-516123108D34}" srcId="{2D3FC883-BD4E-4815-A7AB-334A4345C58A}" destId="{36055D4E-049B-4EE2-BA73-D599855C4C5E}" srcOrd="6" destOrd="0" parTransId="{03E49626-1281-478D-9647-2B38EAD2012C}" sibTransId="{1CD1BCA0-D006-4CA0-BC30-E8D21FE10D66}"/>
    <dgm:cxn modelId="{6758095B-94C5-48DD-A2FE-525DB611C5C5}" srcId="{2D3FC883-BD4E-4815-A7AB-334A4345C58A}" destId="{32EBBC08-7D3E-4B61-9F03-170E9818984C}" srcOrd="1" destOrd="0" parTransId="{2548CD8D-F6AD-4B75-9D04-62BEEBB0F836}" sibTransId="{02D5BBB4-0648-4D9B-A9D6-1D8664572729}"/>
    <dgm:cxn modelId="{C7D673DF-72F8-4663-87EE-AB3F836E4F82}" type="presOf" srcId="{4903CE9E-7094-41CA-97D1-A33BF73AB8EC}" destId="{EB4C4D0B-9904-40B7-8097-F58E1E1F643A}" srcOrd="0" destOrd="0" presId="urn:microsoft.com/office/officeart/2005/8/layout/process3"/>
    <dgm:cxn modelId="{CCBA1DCD-299B-4BDB-B344-A280CB703860}" srcId="{2D3FC883-BD4E-4815-A7AB-334A4345C58A}" destId="{BB419FFE-AE96-4A5E-86C1-0159614EE7C6}" srcOrd="10" destOrd="0" parTransId="{A771C6D2-F820-4B6A-866A-AFF78985B9B6}" sibTransId="{FDAABCDC-F8C3-410A-9F74-B8E11FD21F23}"/>
    <dgm:cxn modelId="{94DF7D3B-ADEB-4758-ABFD-B36DFE2D9862}" srcId="{2BE4D693-DF2C-40BB-961C-01A4E44F762E}" destId="{2D3FC883-BD4E-4815-A7AB-334A4345C58A}" srcOrd="0" destOrd="0" parTransId="{9A18DA0C-9B6B-46A6-908C-50F0E0A7205A}" sibTransId="{8D9A0B3D-D9F7-45D0-ACD2-6CD10497C4E4}"/>
    <dgm:cxn modelId="{AA810F30-3BF7-481F-A8B6-3A7DC7D824E8}" type="presOf" srcId="{8477C5BA-9311-4754-A787-BE006C83586D}" destId="{EB4C4D0B-9904-40B7-8097-F58E1E1F643A}" srcOrd="0" destOrd="3" presId="urn:microsoft.com/office/officeart/2005/8/layout/process3"/>
    <dgm:cxn modelId="{A9078171-FA99-4ED3-B88B-891D35D79D14}" type="presOf" srcId="{BB419FFE-AE96-4A5E-86C1-0159614EE7C6}" destId="{EB4C4D0B-9904-40B7-8097-F58E1E1F643A}" srcOrd="0" destOrd="10" presId="urn:microsoft.com/office/officeart/2005/8/layout/process3"/>
    <dgm:cxn modelId="{713D48C4-5801-4A43-8106-4B58D47A16A7}" type="presOf" srcId="{36055D4E-049B-4EE2-BA73-D599855C4C5E}" destId="{EB4C4D0B-9904-40B7-8097-F58E1E1F643A}" srcOrd="0" destOrd="6" presId="urn:microsoft.com/office/officeart/2005/8/layout/process3"/>
    <dgm:cxn modelId="{A16A4359-8FB3-4A37-8FC7-F832388E8766}" type="presOf" srcId="{2BE4D693-DF2C-40BB-961C-01A4E44F762E}" destId="{925224E8-B267-4EF2-B8EB-2CC0A475802A}" srcOrd="0" destOrd="0" presId="urn:microsoft.com/office/officeart/2005/8/layout/process3"/>
    <dgm:cxn modelId="{551260A0-F2CD-4857-A64D-7881BDD08CCC}" type="presParOf" srcId="{925224E8-B267-4EF2-B8EB-2CC0A475802A}" destId="{693C51D1-6338-4473-8446-86787CC28D78}" srcOrd="0" destOrd="0" presId="urn:microsoft.com/office/officeart/2005/8/layout/process3"/>
    <dgm:cxn modelId="{75E6B79F-98B1-4291-9F35-8A77F0E0440A}" type="presParOf" srcId="{693C51D1-6338-4473-8446-86787CC28D78}" destId="{1D0F6032-C103-4488-AB78-54CCD1AA2103}" srcOrd="0" destOrd="0" presId="urn:microsoft.com/office/officeart/2005/8/layout/process3"/>
    <dgm:cxn modelId="{9815B6F1-DECE-46A1-B46E-0C8237A6A32B}" type="presParOf" srcId="{693C51D1-6338-4473-8446-86787CC28D78}" destId="{95E57EC6-34EB-4128-9A9F-58899B573055}" srcOrd="1" destOrd="0" presId="urn:microsoft.com/office/officeart/2005/8/layout/process3"/>
    <dgm:cxn modelId="{E72944AE-8779-465A-BAB9-8411ED0913BA}" type="presParOf" srcId="{693C51D1-6338-4473-8446-86787CC28D78}" destId="{EB4C4D0B-9904-40B7-8097-F58E1E1F643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A6F4B-619E-4E95-8AE7-077FB705EB5E}">
      <dsp:nvSpPr>
        <dsp:cNvPr id="0" name=""/>
        <dsp:cNvSpPr/>
      </dsp:nvSpPr>
      <dsp:spPr>
        <a:xfrm>
          <a:off x="1025" y="20137"/>
          <a:ext cx="2718219" cy="25488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id-ID" sz="2400" b="1" kern="1200" smtClean="0"/>
            <a:t>Clinical stage 1</a:t>
          </a:r>
          <a:endParaRPr lang="id-ID" sz="2400" b="1" kern="1200" dirty="0"/>
        </a:p>
      </dsp:txBody>
      <dsp:txXfrm>
        <a:off x="1025" y="20137"/>
        <a:ext cx="2718219" cy="1087287"/>
      </dsp:txXfrm>
    </dsp:sp>
    <dsp:sp modelId="{FCDCD3AF-F57D-4DF0-900F-7085101BFA36}">
      <dsp:nvSpPr>
        <dsp:cNvPr id="0" name=""/>
        <dsp:cNvSpPr/>
      </dsp:nvSpPr>
      <dsp:spPr>
        <a:xfrm>
          <a:off x="557769" y="1107424"/>
          <a:ext cx="2718219" cy="3398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Asymptomatic</a:t>
          </a:r>
          <a:endParaRPr lang="id-ID" sz="1400" kern="1200" dirty="0"/>
        </a:p>
        <a:p>
          <a:pPr marL="114300" lvl="1" indent="-114300" algn="l" defTabSz="622300">
            <a:lnSpc>
              <a:spcPct val="90000"/>
            </a:lnSpc>
            <a:spcBef>
              <a:spcPct val="0"/>
            </a:spcBef>
            <a:spcAft>
              <a:spcPct val="15000"/>
            </a:spcAft>
            <a:buChar char="••"/>
          </a:pPr>
          <a:r>
            <a:rPr lang="id-ID" sz="1400" kern="1200" dirty="0" smtClean="0"/>
            <a:t>Persistent generalized lymphadenopathy</a:t>
          </a:r>
        </a:p>
        <a:p>
          <a:pPr marL="114300" lvl="1" indent="-114300" algn="l" defTabSz="622300">
            <a:lnSpc>
              <a:spcPct val="90000"/>
            </a:lnSpc>
            <a:spcBef>
              <a:spcPct val="0"/>
            </a:spcBef>
            <a:spcAft>
              <a:spcPct val="15000"/>
            </a:spcAft>
            <a:buChar char="••"/>
          </a:pPr>
          <a:r>
            <a:rPr lang="id-ID" sz="1400" b="1" kern="1200" dirty="0" smtClean="0"/>
            <a:t>CD4+ &gt; 500cell/µL*</a:t>
          </a:r>
        </a:p>
      </dsp:txBody>
      <dsp:txXfrm>
        <a:off x="637383" y="1187038"/>
        <a:ext cx="2558991" cy="3239172"/>
      </dsp:txXfrm>
    </dsp:sp>
    <dsp:sp modelId="{5017E842-2B91-45CA-BC7C-6F0CDAF97EBB}">
      <dsp:nvSpPr>
        <dsp:cNvPr id="0" name=""/>
        <dsp:cNvSpPr/>
      </dsp:nvSpPr>
      <dsp:spPr>
        <a:xfrm>
          <a:off x="3134984" y="225402"/>
          <a:ext cx="881366" cy="67675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id-ID" sz="2900" kern="1200"/>
        </a:p>
      </dsp:txBody>
      <dsp:txXfrm>
        <a:off x="3134984" y="360753"/>
        <a:ext cx="678339" cy="406055"/>
      </dsp:txXfrm>
    </dsp:sp>
    <dsp:sp modelId="{7BC82670-BEA9-4348-BBB6-2AC7F611DCF6}">
      <dsp:nvSpPr>
        <dsp:cNvPr id="0" name=""/>
        <dsp:cNvSpPr/>
      </dsp:nvSpPr>
      <dsp:spPr>
        <a:xfrm>
          <a:off x="4382200" y="20137"/>
          <a:ext cx="2718219" cy="25488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id-ID" sz="2400" b="1" kern="1200" smtClean="0"/>
            <a:t>Clinical stage 2</a:t>
          </a:r>
          <a:endParaRPr lang="id-ID" sz="2400" b="1" kern="1200" dirty="0"/>
        </a:p>
      </dsp:txBody>
      <dsp:txXfrm>
        <a:off x="4382200" y="20137"/>
        <a:ext cx="2718219" cy="1087287"/>
      </dsp:txXfrm>
    </dsp:sp>
    <dsp:sp modelId="{E51331AB-61DB-4D43-8A98-45AC1B6CBF1E}">
      <dsp:nvSpPr>
        <dsp:cNvPr id="0" name=""/>
        <dsp:cNvSpPr/>
      </dsp:nvSpPr>
      <dsp:spPr>
        <a:xfrm>
          <a:off x="4367533" y="1107424"/>
          <a:ext cx="3861040" cy="3398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id-ID" sz="1400" kern="1200" dirty="0" smtClean="0"/>
            <a:t>Moderate unexplained weight loss </a:t>
          </a:r>
          <a:r>
            <a:rPr lang="en-US" sz="1400" kern="1200" dirty="0" smtClean="0"/>
            <a:t>(&lt;10%</a:t>
          </a:r>
          <a:r>
            <a:rPr lang="id-ID" sz="1400" kern="1200" dirty="0" smtClean="0"/>
            <a:t> </a:t>
          </a:r>
          <a:r>
            <a:rPr lang="en-US" sz="1400" kern="1200" dirty="0" smtClean="0"/>
            <a:t>body weight)</a:t>
          </a:r>
          <a:endParaRPr lang="id-ID" sz="1400" kern="1200" dirty="0"/>
        </a:p>
        <a:p>
          <a:pPr marL="114300" lvl="1" indent="-114300" algn="l" defTabSz="622300">
            <a:lnSpc>
              <a:spcPct val="90000"/>
            </a:lnSpc>
            <a:spcBef>
              <a:spcPct val="0"/>
            </a:spcBef>
            <a:spcAft>
              <a:spcPct val="15000"/>
            </a:spcAft>
            <a:buChar char="••"/>
          </a:pPr>
          <a:r>
            <a:rPr lang="id-ID" sz="1400" kern="1200" dirty="0" smtClean="0"/>
            <a:t>Recurrent respiratory tract infections sinusitis, tonsillitis, otitis media and pharyngitis</a:t>
          </a:r>
        </a:p>
        <a:p>
          <a:pPr marL="114300" lvl="1" indent="-114300" algn="l" defTabSz="622300">
            <a:lnSpc>
              <a:spcPct val="90000"/>
            </a:lnSpc>
            <a:spcBef>
              <a:spcPct val="0"/>
            </a:spcBef>
            <a:spcAft>
              <a:spcPct val="15000"/>
            </a:spcAft>
            <a:buChar char="••"/>
          </a:pPr>
          <a:r>
            <a:rPr lang="id-ID" sz="1400" kern="1200" dirty="0" smtClean="0"/>
            <a:t>Herpes zoster</a:t>
          </a:r>
        </a:p>
        <a:p>
          <a:pPr marL="114300" lvl="1" indent="-114300" algn="l" defTabSz="622300">
            <a:lnSpc>
              <a:spcPct val="90000"/>
            </a:lnSpc>
            <a:spcBef>
              <a:spcPct val="0"/>
            </a:spcBef>
            <a:spcAft>
              <a:spcPct val="15000"/>
            </a:spcAft>
            <a:buChar char="••"/>
          </a:pPr>
          <a:r>
            <a:rPr lang="id-ID" sz="1400" kern="1200" dirty="0" smtClean="0"/>
            <a:t>Angular cheilitis</a:t>
          </a:r>
        </a:p>
        <a:p>
          <a:pPr marL="114300" lvl="1" indent="-114300" algn="l" defTabSz="622300">
            <a:lnSpc>
              <a:spcPct val="90000"/>
            </a:lnSpc>
            <a:spcBef>
              <a:spcPct val="0"/>
            </a:spcBef>
            <a:spcAft>
              <a:spcPct val="15000"/>
            </a:spcAft>
            <a:buChar char="••"/>
          </a:pPr>
          <a:r>
            <a:rPr lang="id-ID" sz="1400" kern="1200" dirty="0" smtClean="0"/>
            <a:t>Recurrent oral ulceration</a:t>
          </a:r>
        </a:p>
        <a:p>
          <a:pPr marL="114300" lvl="1" indent="-114300" algn="l" defTabSz="622300">
            <a:lnSpc>
              <a:spcPct val="90000"/>
            </a:lnSpc>
            <a:spcBef>
              <a:spcPct val="0"/>
            </a:spcBef>
            <a:spcAft>
              <a:spcPct val="15000"/>
            </a:spcAft>
            <a:buChar char="••"/>
          </a:pPr>
          <a:r>
            <a:rPr lang="id-ID" sz="1400" kern="1200" dirty="0" smtClean="0"/>
            <a:t>Papular pruritic eruptions</a:t>
          </a:r>
        </a:p>
        <a:p>
          <a:pPr marL="114300" lvl="1" indent="-114300" algn="l" defTabSz="622300">
            <a:lnSpc>
              <a:spcPct val="90000"/>
            </a:lnSpc>
            <a:spcBef>
              <a:spcPct val="0"/>
            </a:spcBef>
            <a:spcAft>
              <a:spcPct val="15000"/>
            </a:spcAft>
            <a:buChar char="••"/>
          </a:pPr>
          <a:r>
            <a:rPr lang="id-ID" sz="1400" kern="1200" dirty="0" smtClean="0"/>
            <a:t>Seborrhoeic dermatitis</a:t>
          </a:r>
        </a:p>
        <a:p>
          <a:pPr marL="114300" lvl="1" indent="-114300" algn="l" defTabSz="622300">
            <a:lnSpc>
              <a:spcPct val="90000"/>
            </a:lnSpc>
            <a:spcBef>
              <a:spcPct val="0"/>
            </a:spcBef>
            <a:spcAft>
              <a:spcPct val="15000"/>
            </a:spcAft>
            <a:buChar char="••"/>
          </a:pPr>
          <a:r>
            <a:rPr lang="id-ID" sz="1400" kern="1200" dirty="0" smtClean="0"/>
            <a:t>Fungal nail infections</a:t>
          </a:r>
        </a:p>
        <a:p>
          <a:pPr marL="114300" lvl="1" indent="-114300" algn="l" defTabSz="622300">
            <a:lnSpc>
              <a:spcPct val="90000"/>
            </a:lnSpc>
            <a:spcBef>
              <a:spcPct val="0"/>
            </a:spcBef>
            <a:spcAft>
              <a:spcPct val="15000"/>
            </a:spcAft>
            <a:buChar char="••"/>
          </a:pPr>
          <a:r>
            <a:rPr lang="id-ID" sz="1400" b="1" kern="1200" dirty="0" smtClean="0"/>
            <a:t>CD4+ 350-499cell/µL*</a:t>
          </a:r>
        </a:p>
      </dsp:txBody>
      <dsp:txXfrm>
        <a:off x="4467069" y="1206960"/>
        <a:ext cx="3661968" cy="319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C26DF-2D4D-4ADF-9256-1B5FD7532306}">
      <dsp:nvSpPr>
        <dsp:cNvPr id="0" name=""/>
        <dsp:cNvSpPr/>
      </dsp:nvSpPr>
      <dsp:spPr>
        <a:xfrm>
          <a:off x="0" y="112098"/>
          <a:ext cx="6830568" cy="9446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id-ID" sz="2400" b="1" kern="1200" smtClean="0"/>
            <a:t>Clinical stage 3</a:t>
          </a:r>
          <a:endParaRPr lang="id-ID" sz="2400" b="1" kern="1200" dirty="0"/>
        </a:p>
      </dsp:txBody>
      <dsp:txXfrm>
        <a:off x="0" y="112098"/>
        <a:ext cx="6830568" cy="629764"/>
      </dsp:txXfrm>
    </dsp:sp>
    <dsp:sp modelId="{C8C2AEEB-A9E2-4A99-80E3-24E081779D21}">
      <dsp:nvSpPr>
        <dsp:cNvPr id="0" name=""/>
        <dsp:cNvSpPr/>
      </dsp:nvSpPr>
      <dsp:spPr>
        <a:xfrm>
          <a:off x="1399032" y="741863"/>
          <a:ext cx="6830568" cy="3672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Unexplained</a:t>
          </a:r>
          <a:r>
            <a:rPr lang="id-ID" sz="1700" kern="1200" dirty="0" smtClean="0"/>
            <a:t> </a:t>
          </a:r>
          <a:r>
            <a:rPr lang="en-US" sz="1700" kern="1200" dirty="0" smtClean="0"/>
            <a:t>severe weight loss (&gt;10% </a:t>
          </a:r>
          <a:r>
            <a:rPr lang="id-ID" sz="1700" kern="1200" dirty="0" smtClean="0"/>
            <a:t> </a:t>
          </a:r>
          <a:r>
            <a:rPr lang="en-US" sz="1700" kern="1200" dirty="0" smtClean="0"/>
            <a:t>body weight)</a:t>
          </a:r>
          <a:endParaRPr lang="id-ID" sz="1700" kern="1200" dirty="0"/>
        </a:p>
        <a:p>
          <a:pPr marL="171450" lvl="1" indent="-171450" algn="l" defTabSz="755650">
            <a:lnSpc>
              <a:spcPct val="90000"/>
            </a:lnSpc>
            <a:spcBef>
              <a:spcPct val="0"/>
            </a:spcBef>
            <a:spcAft>
              <a:spcPct val="15000"/>
            </a:spcAft>
            <a:buChar char="••"/>
          </a:pPr>
          <a:r>
            <a:rPr lang="en-US" sz="1700" kern="1200" dirty="0" smtClean="0"/>
            <a:t>Unexplained chronic diarrhoea for longer than one month</a:t>
          </a:r>
          <a:endParaRPr lang="id-ID" sz="1700" kern="1200" dirty="0" smtClean="0"/>
        </a:p>
        <a:p>
          <a:pPr marL="171450" lvl="1" indent="-171450" algn="l" defTabSz="755650">
            <a:lnSpc>
              <a:spcPct val="90000"/>
            </a:lnSpc>
            <a:spcBef>
              <a:spcPct val="0"/>
            </a:spcBef>
            <a:spcAft>
              <a:spcPct val="15000"/>
            </a:spcAft>
            <a:buChar char="••"/>
          </a:pPr>
          <a:r>
            <a:rPr lang="en-US" sz="1700" kern="1200" dirty="0" smtClean="0"/>
            <a:t>Unexplained persistent fever (above 37.6°C intermittent or </a:t>
          </a:r>
          <a:r>
            <a:rPr lang="en-US" sz="1700" kern="1200" dirty="0" err="1" smtClean="0"/>
            <a:t>constant,for</a:t>
          </a:r>
          <a:r>
            <a:rPr lang="en-US" sz="1700" kern="1200" dirty="0" smtClean="0"/>
            <a:t> longer than one month)</a:t>
          </a:r>
          <a:endParaRPr lang="id-ID" sz="1700" kern="1200" dirty="0" smtClean="0"/>
        </a:p>
        <a:p>
          <a:pPr marL="171450" lvl="1" indent="-171450" algn="l" defTabSz="755650">
            <a:lnSpc>
              <a:spcPct val="90000"/>
            </a:lnSpc>
            <a:spcBef>
              <a:spcPct val="0"/>
            </a:spcBef>
            <a:spcAft>
              <a:spcPct val="15000"/>
            </a:spcAft>
            <a:buChar char="••"/>
          </a:pPr>
          <a:r>
            <a:rPr lang="id-ID" sz="1700" kern="1200" dirty="0" smtClean="0"/>
            <a:t>Persistent oral candidiasis</a:t>
          </a:r>
        </a:p>
        <a:p>
          <a:pPr marL="171450" lvl="1" indent="-171450" algn="l" defTabSz="755650">
            <a:lnSpc>
              <a:spcPct val="90000"/>
            </a:lnSpc>
            <a:spcBef>
              <a:spcPct val="0"/>
            </a:spcBef>
            <a:spcAft>
              <a:spcPct val="15000"/>
            </a:spcAft>
            <a:buChar char="••"/>
          </a:pPr>
          <a:r>
            <a:rPr lang="id-ID" sz="1700" kern="1200" dirty="0" smtClean="0"/>
            <a:t>Oral hairy leukoplakia</a:t>
          </a:r>
        </a:p>
        <a:p>
          <a:pPr marL="171450" lvl="1" indent="-171450" algn="l" defTabSz="755650">
            <a:lnSpc>
              <a:spcPct val="90000"/>
            </a:lnSpc>
            <a:spcBef>
              <a:spcPct val="0"/>
            </a:spcBef>
            <a:spcAft>
              <a:spcPct val="15000"/>
            </a:spcAft>
            <a:buChar char="••"/>
          </a:pPr>
          <a:r>
            <a:rPr lang="id-ID" sz="1700" kern="1200" dirty="0" smtClean="0"/>
            <a:t>Pulmonary tuberculosis (current)</a:t>
          </a:r>
        </a:p>
        <a:p>
          <a:pPr marL="171450" lvl="1" indent="-171450" algn="l" defTabSz="755650">
            <a:lnSpc>
              <a:spcPct val="90000"/>
            </a:lnSpc>
            <a:spcBef>
              <a:spcPct val="0"/>
            </a:spcBef>
            <a:spcAft>
              <a:spcPct val="15000"/>
            </a:spcAft>
            <a:buChar char="••"/>
          </a:pPr>
          <a:r>
            <a:rPr lang="en-US" sz="1700" kern="1200" dirty="0" smtClean="0"/>
            <a:t>Severe bacterial infections</a:t>
          </a:r>
          <a:endParaRPr lang="id-ID" sz="1700" kern="1200" dirty="0" smtClean="0"/>
        </a:p>
        <a:p>
          <a:pPr marL="171450" lvl="1" indent="-171450" algn="l" defTabSz="755650">
            <a:lnSpc>
              <a:spcPct val="90000"/>
            </a:lnSpc>
            <a:spcBef>
              <a:spcPct val="0"/>
            </a:spcBef>
            <a:spcAft>
              <a:spcPct val="15000"/>
            </a:spcAft>
            <a:buChar char="••"/>
          </a:pPr>
          <a:r>
            <a:rPr lang="en-US" sz="1700" kern="1200" dirty="0" smtClean="0"/>
            <a:t>Acute necrotizing ulcerative stomatitis, gingivitis or periodontitis</a:t>
          </a:r>
          <a:endParaRPr lang="id-ID" sz="1700" kern="1200" dirty="0" smtClean="0"/>
        </a:p>
        <a:p>
          <a:pPr marL="171450" lvl="1" indent="-171450" algn="l" defTabSz="755650">
            <a:lnSpc>
              <a:spcPct val="90000"/>
            </a:lnSpc>
            <a:spcBef>
              <a:spcPct val="0"/>
            </a:spcBef>
            <a:spcAft>
              <a:spcPct val="15000"/>
            </a:spcAft>
            <a:buChar char="••"/>
          </a:pPr>
          <a:r>
            <a:rPr lang="id-ID" sz="1700" kern="1200" dirty="0" smtClean="0"/>
            <a:t>Unexplained anaemia (&lt;8 g/dl), neutropaenia (&lt;0.5 × 109 per litre) o</a:t>
          </a:r>
          <a:r>
            <a:rPr lang="en-US" sz="1700" kern="1200" dirty="0" smtClean="0"/>
            <a:t>r chronic </a:t>
          </a:r>
          <a:r>
            <a:rPr lang="en-US" sz="1700" kern="1200" dirty="0" err="1" smtClean="0"/>
            <a:t>thrombocytopaenia</a:t>
          </a:r>
          <a:r>
            <a:rPr lang="en-US" sz="1700" kern="1200" dirty="0" smtClean="0"/>
            <a:t> (&lt;50 × 109 per </a:t>
          </a:r>
          <a:r>
            <a:rPr lang="en-US" sz="1700" kern="1200" dirty="0" err="1" smtClean="0"/>
            <a:t>litre</a:t>
          </a:r>
          <a:r>
            <a:rPr lang="en-US" sz="1700" kern="1200" dirty="0" smtClean="0"/>
            <a:t>)</a:t>
          </a:r>
          <a:endParaRPr lang="id-ID" sz="1700" kern="1200" dirty="0" smtClean="0"/>
        </a:p>
        <a:p>
          <a:pPr marL="171450" lvl="1" indent="-171450" algn="l" defTabSz="755650">
            <a:lnSpc>
              <a:spcPct val="90000"/>
            </a:lnSpc>
            <a:spcBef>
              <a:spcPct val="0"/>
            </a:spcBef>
            <a:spcAft>
              <a:spcPct val="15000"/>
            </a:spcAft>
            <a:buChar char="••"/>
          </a:pPr>
          <a:r>
            <a:rPr lang="id-ID" sz="1700" b="1" kern="1200" dirty="0" smtClean="0"/>
            <a:t>CD4+  200-349cell/µL*</a:t>
          </a:r>
        </a:p>
      </dsp:txBody>
      <dsp:txXfrm>
        <a:off x="1506581" y="849412"/>
        <a:ext cx="6615470" cy="3456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57EC6-34EB-4128-9A9F-58899B573055}">
      <dsp:nvSpPr>
        <dsp:cNvPr id="0" name=""/>
        <dsp:cNvSpPr/>
      </dsp:nvSpPr>
      <dsp:spPr>
        <a:xfrm>
          <a:off x="0" y="203898"/>
          <a:ext cx="6830568" cy="9446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id-ID" sz="2400" b="1" kern="1200" smtClean="0"/>
            <a:t>Clinical stage 4</a:t>
          </a:r>
          <a:endParaRPr lang="id-ID" sz="2400" b="1" kern="1200" dirty="0"/>
        </a:p>
      </dsp:txBody>
      <dsp:txXfrm>
        <a:off x="0" y="203898"/>
        <a:ext cx="6830568" cy="629764"/>
      </dsp:txXfrm>
    </dsp:sp>
    <dsp:sp modelId="{EB4C4D0B-9904-40B7-8097-F58E1E1F643A}">
      <dsp:nvSpPr>
        <dsp:cNvPr id="0" name=""/>
        <dsp:cNvSpPr/>
      </dsp:nvSpPr>
      <dsp:spPr>
        <a:xfrm>
          <a:off x="1399032" y="833663"/>
          <a:ext cx="6830568" cy="3488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id-ID" sz="1700" kern="1200" dirty="0" smtClean="0"/>
            <a:t>HIV wasting syndrome</a:t>
          </a:r>
          <a:endParaRPr lang="id-ID" sz="1700" kern="1200" dirty="0"/>
        </a:p>
        <a:p>
          <a:pPr marL="171450" lvl="1" indent="-171450" algn="l" defTabSz="755650">
            <a:lnSpc>
              <a:spcPct val="90000"/>
            </a:lnSpc>
            <a:spcBef>
              <a:spcPct val="0"/>
            </a:spcBef>
            <a:spcAft>
              <a:spcPct val="15000"/>
            </a:spcAft>
            <a:buChar char="••"/>
          </a:pPr>
          <a:r>
            <a:rPr lang="id-ID" sz="1700" kern="1200" dirty="0" smtClean="0"/>
            <a:t>Pneumocystis pneumonia, Recurrent severe bacterial pneumonia</a:t>
          </a:r>
          <a:endParaRPr lang="id-ID" sz="1700" kern="1200" dirty="0"/>
        </a:p>
        <a:p>
          <a:pPr marL="171450" lvl="1" indent="-171450" algn="l" defTabSz="755650">
            <a:lnSpc>
              <a:spcPct val="90000"/>
            </a:lnSpc>
            <a:spcBef>
              <a:spcPct val="0"/>
            </a:spcBef>
            <a:spcAft>
              <a:spcPct val="15000"/>
            </a:spcAft>
            <a:buChar char="••"/>
          </a:pPr>
          <a:r>
            <a:rPr lang="en-US" sz="1700" kern="1200" dirty="0" smtClean="0"/>
            <a:t>Chronic herpes simplex infection</a:t>
          </a:r>
          <a:endParaRPr lang="id-ID" sz="1700" kern="1200" dirty="0"/>
        </a:p>
        <a:p>
          <a:pPr marL="171450" lvl="1" indent="-171450" algn="l" defTabSz="755650">
            <a:lnSpc>
              <a:spcPct val="90000"/>
            </a:lnSpc>
            <a:spcBef>
              <a:spcPct val="0"/>
            </a:spcBef>
            <a:spcAft>
              <a:spcPct val="15000"/>
            </a:spcAft>
            <a:buChar char="••"/>
          </a:pPr>
          <a:r>
            <a:rPr lang="en-US" sz="1700" kern="1200" dirty="0" err="1" smtClean="0"/>
            <a:t>Oesophageal</a:t>
          </a:r>
          <a:r>
            <a:rPr lang="en-US" sz="1700" kern="1200" dirty="0" smtClean="0"/>
            <a:t> </a:t>
          </a:r>
          <a:r>
            <a:rPr lang="id-ID" sz="1700" kern="1200" dirty="0" smtClean="0"/>
            <a:t>C</a:t>
          </a:r>
          <a:r>
            <a:rPr lang="en-US" sz="1700" kern="1200" dirty="0" err="1" smtClean="0"/>
            <a:t>andidiasis</a:t>
          </a:r>
          <a:r>
            <a:rPr lang="en-US" sz="1700" kern="1200" dirty="0" smtClean="0"/>
            <a:t> (or candidiasis of trachea, bronchi or lungs)</a:t>
          </a:r>
          <a:endParaRPr lang="id-ID" sz="1700" kern="1200" dirty="0"/>
        </a:p>
        <a:p>
          <a:pPr marL="171450" lvl="1" indent="-171450" algn="l" defTabSz="755650">
            <a:lnSpc>
              <a:spcPct val="90000"/>
            </a:lnSpc>
            <a:spcBef>
              <a:spcPct val="0"/>
            </a:spcBef>
            <a:spcAft>
              <a:spcPct val="15000"/>
            </a:spcAft>
            <a:buChar char="••"/>
          </a:pPr>
          <a:r>
            <a:rPr lang="id-ID" sz="1700" kern="1200" dirty="0" smtClean="0"/>
            <a:t>Extrapulmonary tuberculosis</a:t>
          </a:r>
          <a:endParaRPr lang="id-ID" sz="1700" kern="1200" dirty="0"/>
        </a:p>
        <a:p>
          <a:pPr marL="171450" lvl="1" indent="-171450" algn="l" defTabSz="755650">
            <a:lnSpc>
              <a:spcPct val="90000"/>
            </a:lnSpc>
            <a:spcBef>
              <a:spcPct val="0"/>
            </a:spcBef>
            <a:spcAft>
              <a:spcPct val="15000"/>
            </a:spcAft>
            <a:buChar char="••"/>
          </a:pPr>
          <a:r>
            <a:rPr lang="id-ID" sz="1700" kern="1200" dirty="0" smtClean="0"/>
            <a:t>Kaposi’s sarcoma</a:t>
          </a:r>
          <a:endParaRPr lang="id-ID" sz="1700" kern="1200" dirty="0"/>
        </a:p>
        <a:p>
          <a:pPr marL="171450" lvl="1" indent="-171450" algn="l" defTabSz="755650">
            <a:lnSpc>
              <a:spcPct val="90000"/>
            </a:lnSpc>
            <a:spcBef>
              <a:spcPct val="0"/>
            </a:spcBef>
            <a:spcAft>
              <a:spcPct val="15000"/>
            </a:spcAft>
            <a:buChar char="••"/>
          </a:pPr>
          <a:r>
            <a:rPr lang="en-US" sz="1700" kern="1200" dirty="0" smtClean="0"/>
            <a:t>Cytomegalovirus infection (retinitis or infection of other organs)</a:t>
          </a:r>
          <a:endParaRPr lang="id-ID" sz="1700" kern="1200" dirty="0"/>
        </a:p>
        <a:p>
          <a:pPr marL="171450" lvl="1" indent="-171450" algn="l" defTabSz="755650">
            <a:lnSpc>
              <a:spcPct val="90000"/>
            </a:lnSpc>
            <a:spcBef>
              <a:spcPct val="0"/>
            </a:spcBef>
            <a:spcAft>
              <a:spcPct val="15000"/>
            </a:spcAft>
            <a:buChar char="••"/>
          </a:pPr>
          <a:r>
            <a:rPr lang="id-ID" sz="1700" kern="1200" dirty="0" smtClean="0"/>
            <a:t>Central nervous system toxoplasmosis</a:t>
          </a:r>
          <a:endParaRPr lang="id-ID" sz="1700" kern="1200" dirty="0"/>
        </a:p>
        <a:p>
          <a:pPr marL="171450" lvl="1" indent="-171450" algn="l" defTabSz="755650">
            <a:lnSpc>
              <a:spcPct val="90000"/>
            </a:lnSpc>
            <a:spcBef>
              <a:spcPct val="0"/>
            </a:spcBef>
            <a:spcAft>
              <a:spcPct val="15000"/>
            </a:spcAft>
            <a:buChar char="••"/>
          </a:pPr>
          <a:r>
            <a:rPr lang="id-ID" sz="1700" kern="1200" dirty="0" smtClean="0"/>
            <a:t>HIV encephalopathy</a:t>
          </a:r>
          <a:endParaRPr lang="id-ID" sz="1700" kern="1200" dirty="0"/>
        </a:p>
        <a:p>
          <a:pPr marL="171450" lvl="1" indent="-171450" algn="l" defTabSz="755650">
            <a:lnSpc>
              <a:spcPct val="90000"/>
            </a:lnSpc>
            <a:spcBef>
              <a:spcPct val="0"/>
            </a:spcBef>
            <a:spcAft>
              <a:spcPct val="15000"/>
            </a:spcAft>
            <a:buChar char="••"/>
          </a:pPr>
          <a:r>
            <a:rPr lang="id-ID" sz="1700" b="1" kern="1200" dirty="0" smtClean="0"/>
            <a:t> CD4+ &lt; 200cell/µL*</a:t>
          </a:r>
          <a:endParaRPr lang="id-ID" sz="1700" b="1" kern="1200" dirty="0"/>
        </a:p>
        <a:p>
          <a:pPr marL="171450" lvl="1" indent="-171450" algn="l" defTabSz="755650">
            <a:lnSpc>
              <a:spcPct val="90000"/>
            </a:lnSpc>
            <a:spcBef>
              <a:spcPct val="0"/>
            </a:spcBef>
            <a:spcAft>
              <a:spcPct val="15000"/>
            </a:spcAft>
            <a:buChar char="••"/>
          </a:pPr>
          <a:r>
            <a:rPr lang="id-ID" sz="1700" kern="1200" dirty="0" smtClean="0"/>
            <a:t>etc</a:t>
          </a:r>
          <a:endParaRPr lang="id-ID" sz="1700" kern="1200" dirty="0"/>
        </a:p>
      </dsp:txBody>
      <dsp:txXfrm>
        <a:off x="1501204" y="935835"/>
        <a:ext cx="6626224" cy="32840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48D38-5E85-4A8B-9E5E-8E583B04086A}" type="datetimeFigureOut">
              <a:rPr lang="id-ID" smtClean="0"/>
              <a:pPr/>
              <a:t>15/03/2019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27435-243B-4FC7-8080-554CB0FE638B}" type="slidenum">
              <a:rPr lang="id-ID" smtClean="0"/>
              <a:pPr/>
              <a:t>‹#›</a:t>
            </a:fld>
            <a:endParaRPr lang="id-ID"/>
          </a:p>
        </p:txBody>
      </p:sp>
    </p:spTree>
    <p:extLst>
      <p:ext uri="{BB962C8B-B14F-4D97-AF65-F5344CB8AC3E}">
        <p14:creationId xmlns:p14="http://schemas.microsoft.com/office/powerpoint/2010/main" val="126139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62894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102631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14260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id-ID"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8E78D53-B966-449C-8506-4080B7FBE8FA}" type="slidenum">
              <a:rPr lang="en-US"/>
              <a:pPr>
                <a:defRPr/>
              </a:pPr>
              <a:t>‹#›</a:t>
            </a:fld>
            <a:endParaRPr lang="en-US"/>
          </a:p>
        </p:txBody>
      </p:sp>
    </p:spTree>
    <p:extLst>
      <p:ext uri="{BB962C8B-B14F-4D97-AF65-F5344CB8AC3E}">
        <p14:creationId xmlns:p14="http://schemas.microsoft.com/office/powerpoint/2010/main" val="112174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38276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256446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268011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8" name="Footer Placeholder 4"/>
          <p:cNvSpPr>
            <a:spLocks noGrp="1"/>
          </p:cNvSpPr>
          <p:nvPr>
            <p:ph type="ftr" sz="quarter" idx="11"/>
          </p:nvPr>
        </p:nvSpPr>
        <p:spPr/>
        <p:txBody>
          <a:bodyPr/>
          <a:lstStyle>
            <a:lvl1pPr>
              <a:defRPr/>
            </a:lvl1pPr>
          </a:lstStyle>
          <a:p>
            <a:endParaRPr lang="id-ID"/>
          </a:p>
        </p:txBody>
      </p:sp>
      <p:sp>
        <p:nvSpPr>
          <p:cNvPr id="9"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26357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4" name="Footer Placeholder 4"/>
          <p:cNvSpPr>
            <a:spLocks noGrp="1"/>
          </p:cNvSpPr>
          <p:nvPr>
            <p:ph type="ftr" sz="quarter" idx="11"/>
          </p:nvPr>
        </p:nvSpPr>
        <p:spPr/>
        <p:txBody>
          <a:bodyPr/>
          <a:lstStyle>
            <a:lvl1pPr>
              <a:defRPr/>
            </a:lvl1pPr>
          </a:lstStyle>
          <a:p>
            <a:endParaRPr lang="id-ID"/>
          </a:p>
        </p:txBody>
      </p:sp>
      <p:sp>
        <p:nvSpPr>
          <p:cNvPr id="5"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416583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3" name="Footer Placeholder 4"/>
          <p:cNvSpPr>
            <a:spLocks noGrp="1"/>
          </p:cNvSpPr>
          <p:nvPr>
            <p:ph type="ftr" sz="quarter" idx="11"/>
          </p:nvPr>
        </p:nvSpPr>
        <p:spPr/>
        <p:txBody>
          <a:bodyPr/>
          <a:lstStyle>
            <a:lvl1pPr>
              <a:defRPr/>
            </a:lvl1pPr>
          </a:lstStyle>
          <a:p>
            <a:endParaRPr lang="id-ID"/>
          </a:p>
        </p:txBody>
      </p:sp>
      <p:sp>
        <p:nvSpPr>
          <p:cNvPr id="4"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123601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167447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E53D490-8B61-49DA-B468-4F4268337469}" type="datetimeFigureOut">
              <a:rPr lang="id-ID" smtClean="0"/>
              <a:pPr/>
              <a:t>15/03/2019</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8FFDD117-C268-4F5C-865D-C9AB99261921}" type="slidenum">
              <a:rPr lang="id-ID" smtClean="0"/>
              <a:pPr/>
              <a:t>‹#›</a:t>
            </a:fld>
            <a:endParaRPr lang="id-ID"/>
          </a:p>
        </p:txBody>
      </p:sp>
    </p:spTree>
    <p:extLst>
      <p:ext uri="{BB962C8B-B14F-4D97-AF65-F5344CB8AC3E}">
        <p14:creationId xmlns:p14="http://schemas.microsoft.com/office/powerpoint/2010/main" val="30752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EE53D490-8B61-49DA-B468-4F4268337469}" type="datetimeFigureOut">
              <a:rPr lang="id-ID" smtClean="0"/>
              <a:pPr/>
              <a:t>15/03/2019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fld id="{8FFDD117-C268-4F5C-865D-C9AB992619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2924554" y="3657600"/>
            <a:ext cx="6194425" cy="1631216"/>
          </a:xfrm>
          <a:prstGeom prst="rect">
            <a:avLst/>
          </a:prstGeom>
          <a:noFill/>
          <a:ln w="9525">
            <a:noFill/>
            <a:miter lim="800000"/>
            <a:headEnd/>
            <a:tailEnd/>
          </a:ln>
        </p:spPr>
        <p:txBody>
          <a:bodyPr wrap="square">
            <a:spAutoFit/>
          </a:bodyPr>
          <a:lstStyle/>
          <a:p>
            <a:pPr algn="ctr"/>
            <a:r>
              <a:rPr lang="en-US" sz="2000" b="1" dirty="0" smtClean="0">
                <a:solidFill>
                  <a:schemeClr val="bg1"/>
                </a:solidFill>
              </a:rPr>
              <a:t>PATOFISIOLOGI PENYAKIT </a:t>
            </a:r>
            <a:r>
              <a:rPr lang="id-ID" sz="2000" b="1" dirty="0" smtClean="0">
                <a:solidFill>
                  <a:schemeClr val="bg1"/>
                </a:solidFill>
              </a:rPr>
              <a:t>MENULAR DAN DEFISIENSI</a:t>
            </a:r>
            <a:endParaRPr lang="id-ID" sz="2000" b="1" dirty="0">
              <a:solidFill>
                <a:schemeClr val="bg1"/>
              </a:solidFill>
            </a:endParaRPr>
          </a:p>
          <a:p>
            <a:pPr algn="ctr"/>
            <a:r>
              <a:rPr lang="id-ID" sz="2000" b="1" dirty="0" smtClean="0">
                <a:solidFill>
                  <a:schemeClr val="bg1"/>
                </a:solidFill>
              </a:rPr>
              <a:t>PATOFISIOLOGI HIV/AIDS</a:t>
            </a:r>
            <a:endParaRPr lang="en-US" sz="2000" b="1" dirty="0">
              <a:solidFill>
                <a:schemeClr val="bg1"/>
              </a:solidFill>
            </a:endParaRPr>
          </a:p>
          <a:p>
            <a:pPr algn="ctr"/>
            <a:r>
              <a:rPr lang="en-US" sz="2000" b="1" dirty="0" err="1" smtClean="0">
                <a:solidFill>
                  <a:schemeClr val="bg1"/>
                </a:solidFill>
              </a:rPr>
              <a:t>Khairizka</a:t>
            </a:r>
            <a:r>
              <a:rPr lang="en-US" sz="2000" b="1" dirty="0" smtClean="0">
                <a:solidFill>
                  <a:schemeClr val="bg1"/>
                </a:solidFill>
              </a:rPr>
              <a:t> Citra </a:t>
            </a:r>
            <a:r>
              <a:rPr lang="en-US" sz="2000" b="1" dirty="0" err="1" smtClean="0">
                <a:solidFill>
                  <a:schemeClr val="bg1"/>
                </a:solidFill>
              </a:rPr>
              <a:t>Palupi</a:t>
            </a:r>
            <a:r>
              <a:rPr lang="en-US" sz="2000" b="1" dirty="0" smtClean="0">
                <a:solidFill>
                  <a:schemeClr val="bg1"/>
                </a:solidFill>
              </a:rPr>
              <a:t>, </a:t>
            </a:r>
            <a:r>
              <a:rPr lang="en-US" sz="2000" b="1" dirty="0" err="1" smtClean="0">
                <a:solidFill>
                  <a:schemeClr val="bg1"/>
                </a:solidFill>
              </a:rPr>
              <a:t>S.Gz</a:t>
            </a:r>
            <a:r>
              <a:rPr lang="en-US" sz="2000" b="1" dirty="0" smtClean="0">
                <a:solidFill>
                  <a:schemeClr val="bg1"/>
                </a:solidFill>
              </a:rPr>
              <a:t>, MSc, RD</a:t>
            </a:r>
            <a:endParaRPr lang="id-ID" sz="2000" b="1" dirty="0" smtClean="0">
              <a:solidFill>
                <a:schemeClr val="bg1"/>
              </a:solidFill>
            </a:endParaRPr>
          </a:p>
          <a:p>
            <a:pPr algn="ctr"/>
            <a:r>
              <a:rPr lang="en-US" sz="2000" b="1" dirty="0" smtClean="0">
                <a:solidFill>
                  <a:schemeClr val="bg1"/>
                </a:solidFill>
              </a:rPr>
              <a:t>ILMU </a:t>
            </a:r>
            <a:r>
              <a:rPr lang="en-US" sz="2000" b="1" dirty="0">
                <a:solidFill>
                  <a:schemeClr val="bg1"/>
                </a:solidFill>
              </a:rPr>
              <a:t>GIZI / FAKULTAS ILMU KESEHATAN </a:t>
            </a:r>
          </a:p>
          <a:p>
            <a:pPr algn="ct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dirty="0"/>
          </a:p>
        </p:txBody>
      </p:sp>
      <p:sp>
        <p:nvSpPr>
          <p:cNvPr id="3" name="Slide Number Placeholder 2"/>
          <p:cNvSpPr>
            <a:spLocks noGrp="1"/>
          </p:cNvSpPr>
          <p:nvPr>
            <p:ph type="sldNum" sz="quarter" idx="12"/>
          </p:nvPr>
        </p:nvSpPr>
        <p:spPr/>
        <p:txBody>
          <a:bodyPr/>
          <a:lstStyle/>
          <a:p>
            <a:fld id="{FA707613-8FD5-48C7-AFE9-2015DCFF13C4}" type="slidenum">
              <a:rPr lang="id-ID" smtClean="0"/>
              <a:pPr/>
              <a:t>10</a:t>
            </a:fld>
            <a:endParaRPr lang="id-ID"/>
          </a:p>
        </p:txBody>
      </p:sp>
      <p:sp>
        <p:nvSpPr>
          <p:cNvPr id="4" name="Title 3"/>
          <p:cNvSpPr>
            <a:spLocks noGrp="1"/>
          </p:cNvSpPr>
          <p:nvPr>
            <p:ph type="title"/>
          </p:nvPr>
        </p:nvSpPr>
        <p:spPr/>
        <p:txBody>
          <a:bodyPr/>
          <a:lstStyle/>
          <a:p>
            <a:endParaRPr lang="id-ID" dirty="0"/>
          </a:p>
        </p:txBody>
      </p:sp>
      <p:pic>
        <p:nvPicPr>
          <p:cNvPr id="4097" name="Picture 1"/>
          <p:cNvPicPr>
            <a:picLocks noChangeAspect="1" noChangeArrowheads="1"/>
          </p:cNvPicPr>
          <p:nvPr/>
        </p:nvPicPr>
        <p:blipFill>
          <a:blip r:embed="rId2"/>
          <a:srcRect/>
          <a:stretch>
            <a:fillRect/>
          </a:stretch>
        </p:blipFill>
        <p:spPr bwMode="auto">
          <a:xfrm>
            <a:off x="857224" y="571480"/>
            <a:ext cx="7715304" cy="5143536"/>
          </a:xfrm>
          <a:prstGeom prst="rect">
            <a:avLst/>
          </a:prstGeom>
          <a:noFill/>
          <a:ln w="9525">
            <a:noFill/>
            <a:miter lim="800000"/>
            <a:headEnd/>
            <a:tailEnd/>
          </a:ln>
          <a:effectLst/>
        </p:spPr>
      </p:pic>
      <p:sp>
        <p:nvSpPr>
          <p:cNvPr id="6" name="Content Placeholder 1"/>
          <p:cNvSpPr txBox="1">
            <a:spLocks/>
          </p:cNvSpPr>
          <p:nvPr/>
        </p:nvSpPr>
        <p:spPr>
          <a:xfrm>
            <a:off x="3428992" y="6000768"/>
            <a:ext cx="5715008" cy="357190"/>
          </a:xfrm>
          <a:prstGeom prst="rect">
            <a:avLst/>
          </a:prstGeom>
        </p:spPr>
        <p:txBody>
          <a:bodyPr vert="horz">
            <a:noAutofit/>
          </a:bodyPr>
          <a:lstStyle/>
          <a:p>
            <a:r>
              <a:rPr lang="id-ID" sz="1100" dirty="0" smtClean="0"/>
              <a:t>Nancy RC, et al. Pathophysiology of the Human Immunodeficiency virus </a:t>
            </a:r>
          </a:p>
          <a:p>
            <a:r>
              <a:rPr lang="id-ID" sz="1100" dirty="0" smtClean="0"/>
              <a:t> </a:t>
            </a:r>
            <a:endParaRPr lang="id-ID" sz="1100" dirty="0"/>
          </a:p>
        </p:txBody>
      </p:sp>
      <p:sp>
        <p:nvSpPr>
          <p:cNvPr id="7" name="Rounded Rectangle 6"/>
          <p:cNvSpPr/>
          <p:nvPr/>
        </p:nvSpPr>
        <p:spPr>
          <a:xfrm>
            <a:off x="785786" y="3071810"/>
            <a:ext cx="7858180" cy="1071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HIV causes severe damage to immune system and eventually destroys it by using DNA of CD4+ cells to replicate it self</a:t>
            </a:r>
            <a:endParaRPr lang="id-ID" dirty="0">
              <a:solidFill>
                <a:schemeClr val="tx1"/>
              </a:solidFill>
            </a:endParaRPr>
          </a:p>
        </p:txBody>
      </p:sp>
    </p:spTree>
    <p:extLst>
      <p:ext uri="{BB962C8B-B14F-4D97-AF65-F5344CB8AC3E}">
        <p14:creationId xmlns:p14="http://schemas.microsoft.com/office/powerpoint/2010/main" val="37183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Slide Number Placeholder 2"/>
          <p:cNvSpPr>
            <a:spLocks noGrp="1"/>
          </p:cNvSpPr>
          <p:nvPr>
            <p:ph type="sldNum" sz="quarter" idx="12"/>
          </p:nvPr>
        </p:nvSpPr>
        <p:spPr/>
        <p:txBody>
          <a:bodyPr/>
          <a:lstStyle/>
          <a:p>
            <a:fld id="{FA707613-8FD5-48C7-AFE9-2015DCFF13C4}" type="slidenum">
              <a:rPr lang="id-ID" smtClean="0"/>
              <a:pPr/>
              <a:t>11</a:t>
            </a:fld>
            <a:endParaRPr lang="id-ID"/>
          </a:p>
        </p:txBody>
      </p:sp>
      <p:sp>
        <p:nvSpPr>
          <p:cNvPr id="4" name="Title 3"/>
          <p:cNvSpPr>
            <a:spLocks noGrp="1"/>
          </p:cNvSpPr>
          <p:nvPr>
            <p:ph type="title"/>
          </p:nvPr>
        </p:nvSpPr>
        <p:spPr/>
        <p:txBody>
          <a:bodyPr/>
          <a:lstStyle/>
          <a:p>
            <a:r>
              <a:rPr lang="id-ID" dirty="0" smtClean="0"/>
              <a:t>Immune Response</a:t>
            </a:r>
            <a:endParaRPr lang="id-ID" dirty="0"/>
          </a:p>
        </p:txBody>
      </p:sp>
      <p:sp>
        <p:nvSpPr>
          <p:cNvPr id="6" name="Content Placeholder 1"/>
          <p:cNvSpPr txBox="1">
            <a:spLocks/>
          </p:cNvSpPr>
          <p:nvPr/>
        </p:nvSpPr>
        <p:spPr>
          <a:xfrm>
            <a:off x="2786050" y="6143644"/>
            <a:ext cx="6143668" cy="428627"/>
          </a:xfrm>
          <a:prstGeom prst="rect">
            <a:avLst/>
          </a:prstGeom>
        </p:spPr>
        <p:txBody>
          <a:bodyPr vert="horz">
            <a:noAutofit/>
          </a:bodyPr>
          <a:lstStyle/>
          <a:p>
            <a:pPr marL="365760" lvl="0" indent="-256032" algn="just">
              <a:spcBef>
                <a:spcPts val="400"/>
              </a:spcBef>
              <a:buClr>
                <a:schemeClr val="accent1"/>
              </a:buClr>
              <a:buSzPct val="68000"/>
            </a:pPr>
            <a:r>
              <a:rPr lang="id-ID" sz="1200" dirty="0" smtClean="0"/>
              <a:t>http://www.stomponstep1.com/adaptive-vs-innate-immunity-humoral-vs-cell-mediated-immunity-pamp/</a:t>
            </a:r>
            <a:endParaRPr kumimoji="0" lang="id-ID"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89092" name="Picture 4" descr="Innate Immunity vs. Adaptive Immune System, Humor vs. Cell-mediated"/>
          <p:cNvPicPr>
            <a:picLocks noChangeAspect="1" noChangeArrowheads="1"/>
          </p:cNvPicPr>
          <p:nvPr/>
        </p:nvPicPr>
        <p:blipFill>
          <a:blip r:embed="rId2"/>
          <a:srcRect b="9105"/>
          <a:stretch>
            <a:fillRect/>
          </a:stretch>
        </p:blipFill>
        <p:spPr bwMode="auto">
          <a:xfrm>
            <a:off x="1357290" y="1590284"/>
            <a:ext cx="6356478" cy="4267608"/>
          </a:xfrm>
          <a:prstGeom prst="rect">
            <a:avLst/>
          </a:prstGeom>
          <a:noFill/>
        </p:spPr>
      </p:pic>
      <p:pic>
        <p:nvPicPr>
          <p:cNvPr id="9" name="Picture 4" descr="Innate Immunity vs. Adaptive Immune System, Humor vs. Cell-mediated"/>
          <p:cNvPicPr>
            <a:picLocks noChangeAspect="1" noChangeArrowheads="1"/>
          </p:cNvPicPr>
          <p:nvPr/>
        </p:nvPicPr>
        <p:blipFill>
          <a:blip r:embed="rId2"/>
          <a:srcRect l="59565" t="52856" r="12339" b="18234"/>
          <a:stretch>
            <a:fillRect/>
          </a:stretch>
        </p:blipFill>
        <p:spPr bwMode="auto">
          <a:xfrm>
            <a:off x="4767515" y="4071942"/>
            <a:ext cx="2161940" cy="1643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266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488" y="5572141"/>
            <a:ext cx="5829312" cy="285752"/>
          </a:xfrm>
        </p:spPr>
        <p:txBody>
          <a:bodyPr>
            <a:noAutofit/>
          </a:bodyPr>
          <a:lstStyle/>
          <a:p>
            <a:pPr algn="r">
              <a:buNone/>
            </a:pPr>
            <a:r>
              <a:rPr lang="id-ID" sz="1200" dirty="0" smtClean="0"/>
              <a:t>https://www.youtube.com/watch?v=5g1ijpBI6Dk</a:t>
            </a:r>
          </a:p>
          <a:p>
            <a:pPr algn="r">
              <a:buNone/>
            </a:pPr>
            <a:r>
              <a:rPr lang="id-ID" sz="1200" dirty="0" smtClean="0"/>
              <a:t>Nancy RC, et al. Pathophysiology of the Human Immunodeficiency virus </a:t>
            </a:r>
            <a:endParaRPr lang="id-ID" sz="1200" dirty="0"/>
          </a:p>
        </p:txBody>
      </p:sp>
      <p:sp>
        <p:nvSpPr>
          <p:cNvPr id="3" name="Slide Number Placeholder 2"/>
          <p:cNvSpPr>
            <a:spLocks noGrp="1"/>
          </p:cNvSpPr>
          <p:nvPr>
            <p:ph type="sldNum" sz="quarter" idx="12"/>
          </p:nvPr>
        </p:nvSpPr>
        <p:spPr/>
        <p:txBody>
          <a:bodyPr/>
          <a:lstStyle/>
          <a:p>
            <a:fld id="{FA707613-8FD5-48C7-AFE9-2015DCFF13C4}" type="slidenum">
              <a:rPr lang="id-ID" smtClean="0"/>
              <a:pPr/>
              <a:t>12</a:t>
            </a:fld>
            <a:endParaRPr lang="id-ID"/>
          </a:p>
        </p:txBody>
      </p:sp>
      <p:sp>
        <p:nvSpPr>
          <p:cNvPr id="4" name="Title 3"/>
          <p:cNvSpPr>
            <a:spLocks noGrp="1"/>
          </p:cNvSpPr>
          <p:nvPr>
            <p:ph type="title"/>
          </p:nvPr>
        </p:nvSpPr>
        <p:spPr/>
        <p:txBody>
          <a:bodyPr/>
          <a:lstStyle/>
          <a:p>
            <a:endParaRPr lang="id-ID"/>
          </a:p>
        </p:txBody>
      </p:sp>
      <p:pic>
        <p:nvPicPr>
          <p:cNvPr id="74755" name="Picture 3"/>
          <p:cNvPicPr>
            <a:picLocks noChangeAspect="1" noChangeArrowheads="1"/>
          </p:cNvPicPr>
          <p:nvPr/>
        </p:nvPicPr>
        <p:blipFill>
          <a:blip r:embed="rId2"/>
          <a:srcRect/>
          <a:stretch>
            <a:fillRect/>
          </a:stretch>
        </p:blipFill>
        <p:spPr bwMode="auto">
          <a:xfrm>
            <a:off x="714348" y="305645"/>
            <a:ext cx="7786742" cy="5266495"/>
          </a:xfrm>
          <a:prstGeom prst="rect">
            <a:avLst/>
          </a:prstGeom>
          <a:noFill/>
          <a:ln w="9525">
            <a:noFill/>
            <a:miter lim="800000"/>
            <a:headEnd/>
            <a:tailEnd/>
          </a:ln>
          <a:effectLst/>
        </p:spPr>
      </p:pic>
      <p:sp>
        <p:nvSpPr>
          <p:cNvPr id="12" name="Right Arrow 11"/>
          <p:cNvSpPr/>
          <p:nvPr/>
        </p:nvSpPr>
        <p:spPr>
          <a:xfrm rot="16200000">
            <a:off x="1777612" y="4008810"/>
            <a:ext cx="812971" cy="796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628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5"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1.11111E-6 1.85014E-6 L 0.15868 0.00439 " pathEditMode="relative" rAng="0" ptsTypes="AA">
                                      <p:cBhvr>
                                        <p:cTn id="10" dur="2000" fill="hold"/>
                                        <p:tgtEl>
                                          <p:spTgt spid="12"/>
                                        </p:tgtEl>
                                        <p:attrNameLst>
                                          <p:attrName>ppt_x</p:attrName>
                                          <p:attrName>ppt_y</p:attrName>
                                        </p:attrNameLst>
                                      </p:cBhvr>
                                      <p:rCtr x="7900" y="2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0.15868 0.0044 L 0.25 0.01041 " pathEditMode="relative" rAng="0" ptsTypes="AA">
                                      <p:cBhvr>
                                        <p:cTn id="14" dur="2000" fill="hold"/>
                                        <p:tgtEl>
                                          <p:spTgt spid="12"/>
                                        </p:tgtEl>
                                        <p:attrNameLst>
                                          <p:attrName>ppt_x</p:attrName>
                                          <p:attrName>ppt_y</p:attrName>
                                        </p:attrNameLst>
                                      </p:cBhvr>
                                      <p:rCtr x="4600" y="30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2" nodeType="clickEffect">
                                  <p:stCondLst>
                                    <p:cond delay="0"/>
                                  </p:stCondLst>
                                  <p:childTnLst>
                                    <p:animMotion origin="layout" path="M 0.25 0.01041 L 0.33194 0.08834 " pathEditMode="relative" rAng="0" ptsTypes="AA">
                                      <p:cBhvr>
                                        <p:cTn id="18" dur="2000" fill="hold"/>
                                        <p:tgtEl>
                                          <p:spTgt spid="12"/>
                                        </p:tgtEl>
                                        <p:attrNameLst>
                                          <p:attrName>ppt_x</p:attrName>
                                          <p:attrName>ppt_y</p:attrName>
                                        </p:attrNameLst>
                                      </p:cBhvr>
                                      <p:rCtr x="4100" y="390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3" nodeType="clickEffect">
                                  <p:stCondLst>
                                    <p:cond delay="0"/>
                                  </p:stCondLst>
                                  <p:childTnLst>
                                    <p:animMotion origin="layout" path="M 0.33194 0.08834 L 0.49739 -0.00601 " pathEditMode="relative" rAng="0" ptsTypes="AA">
                                      <p:cBhvr>
                                        <p:cTn id="22" dur="2000" fill="hold"/>
                                        <p:tgtEl>
                                          <p:spTgt spid="12"/>
                                        </p:tgtEl>
                                        <p:attrNameLst>
                                          <p:attrName>ppt_x</p:attrName>
                                          <p:attrName>ppt_y</p:attrName>
                                        </p:attrNameLst>
                                      </p:cBhvr>
                                      <p:rCtr x="8300" y="-470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4" nodeType="clickEffect">
                                  <p:stCondLst>
                                    <p:cond delay="0"/>
                                  </p:stCondLst>
                                  <p:childTnLst>
                                    <p:animMotion origin="layout" path="M 0.49739 -0.00601 L 0.54462 -0.08996 " pathEditMode="relative" rAng="0" ptsTypes="AA">
                                      <p:cBhvr>
                                        <p:cTn id="26" dur="2000" fill="hold"/>
                                        <p:tgtEl>
                                          <p:spTgt spid="12"/>
                                        </p:tgtEl>
                                        <p:attrNameLst>
                                          <p:attrName>ppt_x</p:attrName>
                                          <p:attrName>ppt_y</p:attrName>
                                        </p:attrNameLst>
                                      </p:cBhvr>
                                      <p:rCtr x="2400" y="-4200"/>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6" nodeType="clickEffect">
                                  <p:stCondLst>
                                    <p:cond delay="0"/>
                                  </p:stCondLst>
                                  <p:childTnLst>
                                    <p:animEffect transition="out" filter="fade">
                                      <p:cBhvr>
                                        <p:cTn id="30" dur="2000"/>
                                        <p:tgtEl>
                                          <p:spTgt spid="12"/>
                                        </p:tgtEl>
                                      </p:cBhvr>
                                    </p:animEffect>
                                    <p:set>
                                      <p:cBhvr>
                                        <p:cTn id="31"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P spid="12" grpId="5" animBg="1"/>
      <p:bldP spid="12" grpId="6"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5616624" cy="4525963"/>
          </a:xfrm>
        </p:spPr>
        <p:txBody>
          <a:bodyPr/>
          <a:lstStyle/>
          <a:p>
            <a:r>
              <a:rPr lang="en-US" sz="2100" dirty="0" smtClean="0"/>
              <a:t>Virus </a:t>
            </a:r>
            <a:r>
              <a:rPr lang="en-US" sz="2100" dirty="0"/>
              <a:t>HIV </a:t>
            </a:r>
            <a:r>
              <a:rPr lang="en-US" sz="2100" dirty="0" err="1"/>
              <a:t>masuk</a:t>
            </a:r>
            <a:r>
              <a:rPr lang="en-US" sz="2100" dirty="0"/>
              <a:t> </a:t>
            </a:r>
            <a:r>
              <a:rPr lang="en-US" sz="2100" dirty="0" err="1"/>
              <a:t>ke</a:t>
            </a:r>
            <a:r>
              <a:rPr lang="en-US" sz="2100" dirty="0"/>
              <a:t> </a:t>
            </a:r>
            <a:r>
              <a:rPr lang="en-US" sz="2100" dirty="0" err="1"/>
              <a:t>tubuh</a:t>
            </a:r>
            <a:r>
              <a:rPr lang="en-US" sz="2100" dirty="0"/>
              <a:t> </a:t>
            </a:r>
            <a:r>
              <a:rPr lang="en-US" sz="2100" dirty="0" err="1"/>
              <a:t>manusia</a:t>
            </a:r>
            <a:r>
              <a:rPr lang="en-US" sz="2100" dirty="0"/>
              <a:t> </a:t>
            </a:r>
            <a:r>
              <a:rPr lang="en-US" sz="2100" dirty="0" smtClean="0">
                <a:sym typeface="Wingdings" pitchFamily="2" charset="2"/>
              </a:rPr>
              <a:t> </a:t>
            </a:r>
            <a:r>
              <a:rPr lang="en-US" sz="2100" dirty="0" err="1" smtClean="0"/>
              <a:t>ke</a:t>
            </a:r>
            <a:r>
              <a:rPr lang="en-US" sz="2100" dirty="0" smtClean="0"/>
              <a:t> </a:t>
            </a:r>
            <a:r>
              <a:rPr lang="en-US" sz="2100" dirty="0" err="1"/>
              <a:t>dalam</a:t>
            </a:r>
            <a:r>
              <a:rPr lang="en-US" sz="2100" dirty="0"/>
              <a:t> </a:t>
            </a:r>
            <a:r>
              <a:rPr lang="en-US" sz="2100" dirty="0" err="1"/>
              <a:t>darah</a:t>
            </a:r>
            <a:r>
              <a:rPr lang="en-US" sz="2100" dirty="0"/>
              <a:t>  </a:t>
            </a:r>
            <a:r>
              <a:rPr lang="en-US" sz="2100" dirty="0" err="1"/>
              <a:t>dan</a:t>
            </a:r>
            <a:r>
              <a:rPr lang="en-US" sz="2100" dirty="0"/>
              <a:t>  </a:t>
            </a:r>
            <a:r>
              <a:rPr lang="en-US" sz="2100" dirty="0" err="1"/>
              <a:t>langsung</a:t>
            </a:r>
            <a:r>
              <a:rPr lang="en-US" sz="2100" dirty="0"/>
              <a:t> </a:t>
            </a:r>
            <a:r>
              <a:rPr lang="en-US" sz="2100" dirty="0" err="1"/>
              <a:t>menyerang</a:t>
            </a:r>
            <a:r>
              <a:rPr lang="en-US" sz="2100" dirty="0"/>
              <a:t> </a:t>
            </a:r>
            <a:r>
              <a:rPr lang="en-US" sz="2100" dirty="0" err="1"/>
              <a:t>sel</a:t>
            </a:r>
            <a:r>
              <a:rPr lang="en-US" sz="2100" dirty="0"/>
              <a:t>  protein </a:t>
            </a:r>
            <a:r>
              <a:rPr lang="en-US" sz="2100" dirty="0" err="1"/>
              <a:t>tertentu</a:t>
            </a:r>
            <a:r>
              <a:rPr lang="en-US" sz="2100" dirty="0"/>
              <a:t>  </a:t>
            </a:r>
            <a:r>
              <a:rPr lang="en-US" sz="2100" dirty="0" err="1"/>
              <a:t>yaitu</a:t>
            </a:r>
            <a:r>
              <a:rPr lang="en-US" sz="2100" dirty="0"/>
              <a:t> CD4 yang </a:t>
            </a:r>
            <a:r>
              <a:rPr lang="en-US" sz="2100" dirty="0" err="1"/>
              <a:t>ada</a:t>
            </a:r>
            <a:r>
              <a:rPr lang="en-US" sz="2100" dirty="0"/>
              <a:t> di </a:t>
            </a:r>
            <a:r>
              <a:rPr lang="en-US" sz="2100" dirty="0" err="1" smtClean="0"/>
              <a:t>limposit</a:t>
            </a:r>
            <a:r>
              <a:rPr lang="en-US" sz="2100" dirty="0" smtClean="0"/>
              <a:t> (</a:t>
            </a:r>
            <a:r>
              <a:rPr lang="en-US" sz="2100" dirty="0" err="1" smtClean="0"/>
              <a:t>sumber</a:t>
            </a:r>
            <a:r>
              <a:rPr lang="en-US" sz="2100" dirty="0" smtClean="0"/>
              <a:t> </a:t>
            </a:r>
            <a:r>
              <a:rPr lang="en-US" sz="2100" dirty="0" err="1"/>
              <a:t>utama</a:t>
            </a:r>
            <a:r>
              <a:rPr lang="en-US" sz="2100" dirty="0"/>
              <a:t> </a:t>
            </a:r>
            <a:r>
              <a:rPr lang="en-US" sz="2100" dirty="0" err="1"/>
              <a:t>kemampuan</a:t>
            </a:r>
            <a:r>
              <a:rPr lang="en-US" sz="2100" dirty="0"/>
              <a:t> </a:t>
            </a:r>
            <a:r>
              <a:rPr lang="en-US" sz="2100" dirty="0" err="1"/>
              <a:t>imunitas</a:t>
            </a:r>
            <a:r>
              <a:rPr lang="en-US" sz="2100" dirty="0"/>
              <a:t> </a:t>
            </a:r>
            <a:r>
              <a:rPr lang="en-US" sz="2100" dirty="0" err="1"/>
              <a:t>tubuh</a:t>
            </a:r>
            <a:r>
              <a:rPr lang="en-US" sz="2100" dirty="0"/>
              <a:t>, yang </a:t>
            </a:r>
            <a:r>
              <a:rPr lang="en-US" sz="2100" dirty="0" err="1"/>
              <a:t>terlibat</a:t>
            </a:r>
            <a:r>
              <a:rPr lang="en-US" sz="2100" dirty="0"/>
              <a:t> </a:t>
            </a:r>
            <a:r>
              <a:rPr lang="en-US" sz="2100" dirty="0" err="1"/>
              <a:t>immunitas</a:t>
            </a:r>
            <a:r>
              <a:rPr lang="en-US" sz="2100" dirty="0"/>
              <a:t> </a:t>
            </a:r>
            <a:r>
              <a:rPr lang="en-US" sz="2100" dirty="0" err="1"/>
              <a:t>humoral</a:t>
            </a:r>
            <a:r>
              <a:rPr lang="en-US" sz="2100" dirty="0"/>
              <a:t> yang </a:t>
            </a:r>
            <a:r>
              <a:rPr lang="en-US" sz="2100" dirty="0" err="1"/>
              <a:t>diproduksi</a:t>
            </a:r>
            <a:r>
              <a:rPr lang="en-US" sz="2100" dirty="0"/>
              <a:t> </a:t>
            </a:r>
            <a:r>
              <a:rPr lang="en-US" sz="2100" dirty="0" err="1"/>
              <a:t>sel</a:t>
            </a:r>
            <a:r>
              <a:rPr lang="en-US" sz="2100" dirty="0"/>
              <a:t> Beta </a:t>
            </a:r>
            <a:r>
              <a:rPr lang="en-US" sz="2100" dirty="0" err="1"/>
              <a:t>dan</a:t>
            </a:r>
            <a:r>
              <a:rPr lang="en-US" sz="2100" dirty="0"/>
              <a:t> </a:t>
            </a:r>
            <a:r>
              <a:rPr lang="en-US" sz="2100" dirty="0" err="1"/>
              <a:t>immunitas</a:t>
            </a:r>
            <a:r>
              <a:rPr lang="en-US" sz="2100" dirty="0"/>
              <a:t> mediated </a:t>
            </a:r>
            <a:r>
              <a:rPr lang="en-US" sz="2100" dirty="0" err="1"/>
              <a:t>sel</a:t>
            </a:r>
            <a:r>
              <a:rPr lang="en-US" sz="2100" dirty="0"/>
              <a:t> yang </a:t>
            </a:r>
            <a:r>
              <a:rPr lang="en-US" sz="2100" dirty="0" err="1"/>
              <a:t>diproduksi</a:t>
            </a:r>
            <a:r>
              <a:rPr lang="en-US" sz="2100" dirty="0"/>
              <a:t> </a:t>
            </a:r>
            <a:r>
              <a:rPr lang="en-US" sz="2100" dirty="0" err="1"/>
              <a:t>oleh</a:t>
            </a:r>
            <a:r>
              <a:rPr lang="en-US" sz="2100" dirty="0"/>
              <a:t> </a:t>
            </a:r>
            <a:r>
              <a:rPr lang="en-US" sz="2100" dirty="0" err="1"/>
              <a:t>Sel</a:t>
            </a:r>
            <a:r>
              <a:rPr lang="en-US" sz="2100" dirty="0"/>
              <a:t> T. </a:t>
            </a:r>
            <a:endParaRPr lang="en-US" sz="2100" dirty="0" smtClean="0"/>
          </a:p>
          <a:p>
            <a:r>
              <a:rPr lang="en-US" sz="2100" b="1" dirty="0" err="1" smtClean="0"/>
              <a:t>Ciri</a:t>
            </a:r>
            <a:r>
              <a:rPr lang="en-US" sz="2100" b="1" dirty="0" smtClean="0"/>
              <a:t> </a:t>
            </a:r>
            <a:r>
              <a:rPr lang="en-US" sz="2100" b="1" dirty="0" err="1"/>
              <a:t>utama</a:t>
            </a:r>
            <a:r>
              <a:rPr lang="en-US" sz="2100" b="1" dirty="0"/>
              <a:t>  </a:t>
            </a:r>
            <a:r>
              <a:rPr lang="en-US" sz="2100" b="1" dirty="0" err="1"/>
              <a:t>penderita</a:t>
            </a:r>
            <a:r>
              <a:rPr lang="en-US" sz="2100" b="1" dirty="0"/>
              <a:t> HIV </a:t>
            </a:r>
            <a:r>
              <a:rPr lang="en-US" sz="2100" b="1" dirty="0" err="1"/>
              <a:t>adalah</a:t>
            </a:r>
            <a:r>
              <a:rPr lang="en-US" sz="2100" b="1" dirty="0"/>
              <a:t> </a:t>
            </a:r>
            <a:r>
              <a:rPr lang="en-US" sz="2100" b="1" dirty="0" err="1"/>
              <a:t>penurunan</a:t>
            </a:r>
            <a:r>
              <a:rPr lang="en-US" sz="2100" b="1" dirty="0"/>
              <a:t>  </a:t>
            </a:r>
            <a:r>
              <a:rPr lang="en-US" sz="2100" b="1" dirty="0" err="1"/>
              <a:t>kadar</a:t>
            </a:r>
            <a:r>
              <a:rPr lang="en-US" sz="2100" b="1" dirty="0"/>
              <a:t> CD4. </a:t>
            </a:r>
            <a:r>
              <a:rPr lang="en-US" sz="2100" dirty="0" err="1"/>
              <a:t>Pada</a:t>
            </a:r>
            <a:r>
              <a:rPr lang="en-US" sz="2100" dirty="0"/>
              <a:t> orang </a:t>
            </a:r>
            <a:r>
              <a:rPr lang="en-US" sz="2100" dirty="0" err="1"/>
              <a:t>sehat</a:t>
            </a:r>
            <a:r>
              <a:rPr lang="en-US" sz="2100" dirty="0"/>
              <a:t> , yang </a:t>
            </a:r>
            <a:r>
              <a:rPr lang="en-US" sz="2100" dirty="0" err="1"/>
              <a:t>tidak</a:t>
            </a:r>
            <a:r>
              <a:rPr lang="en-US" sz="2100" dirty="0"/>
              <a:t> </a:t>
            </a:r>
            <a:r>
              <a:rPr lang="en-US" sz="2100" dirty="0" err="1"/>
              <a:t>terkena</a:t>
            </a:r>
            <a:r>
              <a:rPr lang="en-US" sz="2100" dirty="0"/>
              <a:t> </a:t>
            </a:r>
            <a:r>
              <a:rPr lang="en-US" sz="2100" dirty="0" err="1"/>
              <a:t>infeksi</a:t>
            </a:r>
            <a:r>
              <a:rPr lang="en-US" sz="2100" dirty="0"/>
              <a:t>  </a:t>
            </a:r>
            <a:r>
              <a:rPr lang="en-US" sz="2100" dirty="0" err="1"/>
              <a:t>kadar</a:t>
            </a:r>
            <a:r>
              <a:rPr lang="en-US" sz="2100" dirty="0"/>
              <a:t> CD4 </a:t>
            </a:r>
            <a:r>
              <a:rPr lang="en-US" sz="2100" dirty="0" err="1"/>
              <a:t>berkisar</a:t>
            </a:r>
            <a:r>
              <a:rPr lang="en-US" sz="2100" dirty="0"/>
              <a:t> </a:t>
            </a:r>
            <a:r>
              <a:rPr lang="en-US" sz="2100" dirty="0" err="1"/>
              <a:t>antara</a:t>
            </a:r>
            <a:r>
              <a:rPr lang="en-US" sz="2100" dirty="0"/>
              <a:t> 500 </a:t>
            </a:r>
            <a:r>
              <a:rPr lang="en-US" sz="2100" dirty="0" err="1"/>
              <a:t>sampai</a:t>
            </a:r>
            <a:r>
              <a:rPr lang="en-US" sz="2100" dirty="0"/>
              <a:t> </a:t>
            </a:r>
            <a:r>
              <a:rPr lang="en-US" sz="2100" dirty="0" err="1"/>
              <a:t>dengan</a:t>
            </a:r>
            <a:r>
              <a:rPr lang="en-US" sz="2100" dirty="0"/>
              <a:t> 1500 </a:t>
            </a:r>
            <a:r>
              <a:rPr lang="en-US" sz="2100" dirty="0" err="1"/>
              <a:t>dalm</a:t>
            </a:r>
            <a:r>
              <a:rPr lang="en-US" sz="2100" dirty="0"/>
              <a:t> </a:t>
            </a:r>
            <a:r>
              <a:rPr lang="en-US" sz="2100" dirty="0" err="1"/>
              <a:t>setiap</a:t>
            </a:r>
            <a:r>
              <a:rPr lang="en-US" sz="2100" dirty="0"/>
              <a:t> microliter </a:t>
            </a:r>
            <a:r>
              <a:rPr lang="en-US" sz="2100" dirty="0" err="1"/>
              <a:t>darah</a:t>
            </a:r>
            <a:r>
              <a:rPr lang="en-US" sz="2100" dirty="0"/>
              <a:t>.  </a:t>
            </a:r>
            <a:r>
              <a:rPr lang="en-US" sz="2100" dirty="0" err="1"/>
              <a:t>Penurunan</a:t>
            </a:r>
            <a:r>
              <a:rPr lang="en-US" sz="2100" dirty="0"/>
              <a:t> </a:t>
            </a:r>
            <a:r>
              <a:rPr lang="en-US" sz="2100" dirty="0" err="1"/>
              <a:t>kadar</a:t>
            </a:r>
            <a:r>
              <a:rPr lang="en-US" sz="2100" dirty="0"/>
              <a:t> CD4 </a:t>
            </a:r>
            <a:r>
              <a:rPr lang="en-US" sz="2100" dirty="0" err="1"/>
              <a:t>mendukung</a:t>
            </a:r>
            <a:r>
              <a:rPr lang="en-US" sz="2100" dirty="0"/>
              <a:t>  </a:t>
            </a:r>
            <a:r>
              <a:rPr lang="en-US" sz="2100" dirty="0" err="1"/>
              <a:t>penderita</a:t>
            </a:r>
            <a:r>
              <a:rPr lang="en-US" sz="2100" dirty="0"/>
              <a:t> </a:t>
            </a:r>
            <a:r>
              <a:rPr lang="en-US" sz="2100" dirty="0" err="1"/>
              <a:t>mudah</a:t>
            </a:r>
            <a:r>
              <a:rPr lang="en-US" sz="2100" dirty="0"/>
              <a:t> </a:t>
            </a:r>
            <a:r>
              <a:rPr lang="en-US" sz="2100" dirty="0" err="1"/>
              <a:t>terkena</a:t>
            </a:r>
            <a:r>
              <a:rPr lang="en-US" sz="2100" dirty="0"/>
              <a:t> </a:t>
            </a:r>
            <a:r>
              <a:rPr lang="en-US" sz="2100" dirty="0" err="1"/>
              <a:t>infeksi</a:t>
            </a:r>
            <a:r>
              <a:rPr lang="en-US" sz="2100" dirty="0"/>
              <a:t> </a:t>
            </a:r>
            <a:r>
              <a:rPr lang="en-US" sz="2100" dirty="0" err="1"/>
              <a:t>dan</a:t>
            </a:r>
            <a:r>
              <a:rPr lang="en-US" sz="2100" dirty="0"/>
              <a:t> </a:t>
            </a:r>
            <a:r>
              <a:rPr lang="en-US" sz="2100" dirty="0" err="1"/>
              <a:t>kanker</a:t>
            </a:r>
            <a:r>
              <a:rPr lang="en-US" sz="2100" dirty="0"/>
              <a:t> </a:t>
            </a:r>
            <a:r>
              <a:rPr lang="en-US" sz="2100" dirty="0" err="1"/>
              <a:t>tertentu</a:t>
            </a:r>
            <a:r>
              <a:rPr lang="en-US" sz="2100" dirty="0"/>
              <a:t> </a:t>
            </a:r>
            <a:r>
              <a:rPr lang="en-US" sz="2100" dirty="0" err="1"/>
              <a:t>serta</a:t>
            </a:r>
            <a:r>
              <a:rPr lang="en-US" sz="2100" dirty="0"/>
              <a:t> </a:t>
            </a:r>
            <a:r>
              <a:rPr lang="en-US" sz="2100" dirty="0" err="1"/>
              <a:t>dapat</a:t>
            </a:r>
            <a:r>
              <a:rPr lang="en-US" sz="2100" dirty="0"/>
              <a:t>  </a:t>
            </a:r>
            <a:r>
              <a:rPr lang="en-US" sz="2100" dirty="0" err="1"/>
              <a:t>menyerang</a:t>
            </a:r>
            <a:r>
              <a:rPr lang="en-US" sz="2100" dirty="0"/>
              <a:t>  </a:t>
            </a:r>
            <a:r>
              <a:rPr lang="en-US" sz="2100" dirty="0" err="1"/>
              <a:t>syaraf</a:t>
            </a:r>
            <a:r>
              <a:rPr lang="en-US" sz="2100" dirty="0"/>
              <a:t> yang </a:t>
            </a:r>
            <a:r>
              <a:rPr lang="en-US" sz="2100" dirty="0" err="1"/>
              <a:t>akhirnya</a:t>
            </a:r>
            <a:r>
              <a:rPr lang="en-US" sz="2100" dirty="0"/>
              <a:t>  </a:t>
            </a:r>
            <a:r>
              <a:rPr lang="en-US" sz="2100" dirty="0" err="1"/>
              <a:t>terjadi</a:t>
            </a:r>
            <a:r>
              <a:rPr lang="en-US" sz="2100" dirty="0"/>
              <a:t> </a:t>
            </a:r>
            <a:r>
              <a:rPr lang="en-US" sz="2100" dirty="0" err="1"/>
              <a:t>kerusakan</a:t>
            </a:r>
            <a:r>
              <a:rPr lang="en-US" sz="2100" dirty="0"/>
              <a:t> </a:t>
            </a:r>
            <a:r>
              <a:rPr lang="en-US" sz="2100" dirty="0" err="1"/>
              <a:t>otak</a:t>
            </a:r>
            <a:r>
              <a:rPr lang="en-US" sz="2100" dirty="0"/>
              <a:t>. </a:t>
            </a:r>
          </a:p>
        </p:txBody>
      </p:sp>
      <p:pic>
        <p:nvPicPr>
          <p:cNvPr id="4" name="Picture 1"/>
          <p:cNvPicPr>
            <a:picLocks noChangeAspect="1" noChangeArrowheads="1"/>
          </p:cNvPicPr>
          <p:nvPr/>
        </p:nvPicPr>
        <p:blipFill>
          <a:blip r:embed="rId2"/>
          <a:srcRect/>
          <a:stretch>
            <a:fillRect/>
          </a:stretch>
        </p:blipFill>
        <p:spPr bwMode="auto">
          <a:xfrm>
            <a:off x="6084168" y="1988840"/>
            <a:ext cx="2837472" cy="1891648"/>
          </a:xfrm>
          <a:prstGeom prst="rect">
            <a:avLst/>
          </a:prstGeom>
          <a:noFill/>
          <a:ln w="9525">
            <a:noFill/>
            <a:miter lim="800000"/>
            <a:headEnd/>
            <a:tailEnd/>
          </a:ln>
          <a:effectLst/>
        </p:spPr>
      </p:pic>
    </p:spTree>
    <p:extLst>
      <p:ext uri="{BB962C8B-B14F-4D97-AF65-F5344CB8AC3E}">
        <p14:creationId xmlns:p14="http://schemas.microsoft.com/office/powerpoint/2010/main" val="424591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5192" y="1268760"/>
            <a:ext cx="5410944" cy="4525963"/>
          </a:xfrm>
        </p:spPr>
        <p:txBody>
          <a:bodyPr/>
          <a:lstStyle/>
          <a:p>
            <a:r>
              <a:rPr lang="en-US" sz="2200" dirty="0"/>
              <a:t>AIDS </a:t>
            </a:r>
            <a:r>
              <a:rPr lang="en-US" sz="2200" dirty="0" smtClean="0">
                <a:sym typeface="Wingdings" pitchFamily="2" charset="2"/>
              </a:rPr>
              <a:t></a:t>
            </a:r>
            <a:r>
              <a:rPr lang="en-US" sz="2200" dirty="0" smtClean="0"/>
              <a:t> </a:t>
            </a:r>
            <a:r>
              <a:rPr lang="en-US" sz="2200" dirty="0" err="1"/>
              <a:t>kadar</a:t>
            </a:r>
            <a:r>
              <a:rPr lang="en-US" sz="2200" dirty="0"/>
              <a:t> CD4 </a:t>
            </a:r>
            <a:r>
              <a:rPr lang="en-US" sz="2200" dirty="0" err="1"/>
              <a:t>kurang</a:t>
            </a:r>
            <a:r>
              <a:rPr lang="en-US" sz="2200" dirty="0"/>
              <a:t>  </a:t>
            </a:r>
            <a:r>
              <a:rPr lang="en-US" sz="2200" dirty="0" err="1"/>
              <a:t>dari</a:t>
            </a:r>
            <a:r>
              <a:rPr lang="en-US" sz="2200" dirty="0"/>
              <a:t> &lt; 200 mm3. </a:t>
            </a:r>
            <a:r>
              <a:rPr lang="en-US" sz="2200" dirty="0" err="1"/>
              <a:t>Pada</a:t>
            </a:r>
            <a:r>
              <a:rPr lang="en-US" sz="2200" dirty="0"/>
              <a:t> </a:t>
            </a:r>
            <a:r>
              <a:rPr lang="en-US" sz="2200" dirty="0" err="1"/>
              <a:t>kondisi</a:t>
            </a:r>
            <a:r>
              <a:rPr lang="en-US" sz="2200" dirty="0"/>
              <a:t> </a:t>
            </a:r>
            <a:r>
              <a:rPr lang="en-US" sz="2200" dirty="0" err="1"/>
              <a:t>ini</a:t>
            </a:r>
            <a:r>
              <a:rPr lang="en-US" sz="2200" dirty="0"/>
              <a:t> </a:t>
            </a:r>
            <a:r>
              <a:rPr lang="en-US" sz="2200" dirty="0" err="1"/>
              <a:t>tubuh</a:t>
            </a:r>
            <a:r>
              <a:rPr lang="en-US" sz="2200" dirty="0"/>
              <a:t> </a:t>
            </a:r>
            <a:r>
              <a:rPr lang="en-US" sz="2200" dirty="0" err="1"/>
              <a:t>sudah</a:t>
            </a:r>
            <a:r>
              <a:rPr lang="en-US" sz="2200" dirty="0"/>
              <a:t> </a:t>
            </a:r>
            <a:r>
              <a:rPr lang="en-US" sz="2200" dirty="0" err="1"/>
              <a:t>tidak</a:t>
            </a:r>
            <a:r>
              <a:rPr lang="en-US" sz="2200" dirty="0"/>
              <a:t> </a:t>
            </a:r>
            <a:r>
              <a:rPr lang="en-US" sz="2200" dirty="0" err="1"/>
              <a:t>mempunyai</a:t>
            </a:r>
            <a:r>
              <a:rPr lang="en-US" sz="2200" dirty="0"/>
              <a:t> </a:t>
            </a:r>
            <a:r>
              <a:rPr lang="en-US" sz="2200" dirty="0" err="1"/>
              <a:t>kemampuan</a:t>
            </a:r>
            <a:r>
              <a:rPr lang="en-US" sz="2200" dirty="0"/>
              <a:t> </a:t>
            </a:r>
            <a:r>
              <a:rPr lang="en-US" sz="2200" dirty="0" err="1"/>
              <a:t>untuk</a:t>
            </a:r>
            <a:r>
              <a:rPr lang="en-US" sz="2200" dirty="0"/>
              <a:t> </a:t>
            </a:r>
            <a:r>
              <a:rPr lang="en-US" sz="2200" dirty="0" err="1"/>
              <a:t>melawan</a:t>
            </a:r>
            <a:r>
              <a:rPr lang="en-US" sz="2200" dirty="0"/>
              <a:t> </a:t>
            </a:r>
            <a:r>
              <a:rPr lang="en-US" sz="2200" dirty="0" err="1"/>
              <a:t>infeksi</a:t>
            </a:r>
            <a:r>
              <a:rPr lang="en-US" sz="2200" dirty="0"/>
              <a:t> </a:t>
            </a:r>
            <a:r>
              <a:rPr lang="en-US" sz="2200" dirty="0" err="1"/>
              <a:t>sehingga</a:t>
            </a:r>
            <a:r>
              <a:rPr lang="en-US" sz="2200" dirty="0"/>
              <a:t> </a:t>
            </a:r>
            <a:r>
              <a:rPr lang="en-US" sz="2200" dirty="0" err="1"/>
              <a:t>hampir</a:t>
            </a:r>
            <a:r>
              <a:rPr lang="en-US" sz="2200" dirty="0"/>
              <a:t> </a:t>
            </a:r>
            <a:r>
              <a:rPr lang="en-US" sz="2200" dirty="0" err="1"/>
              <a:t>seluruh</a:t>
            </a:r>
            <a:r>
              <a:rPr lang="en-US" sz="2200" dirty="0"/>
              <a:t> </a:t>
            </a:r>
            <a:r>
              <a:rPr lang="en-US" sz="2200" dirty="0" err="1"/>
              <a:t>bagian</a:t>
            </a:r>
            <a:r>
              <a:rPr lang="en-US" sz="2200" dirty="0"/>
              <a:t> </a:t>
            </a:r>
            <a:r>
              <a:rPr lang="en-US" sz="2200" dirty="0" err="1"/>
              <a:t>tubuh</a:t>
            </a:r>
            <a:r>
              <a:rPr lang="en-US" sz="2200" dirty="0"/>
              <a:t> </a:t>
            </a:r>
            <a:r>
              <a:rPr lang="en-US" sz="2200" dirty="0" err="1" smtClean="0"/>
              <a:t>terinfeksi</a:t>
            </a:r>
            <a:r>
              <a:rPr lang="en-US" sz="2200" dirty="0" smtClean="0"/>
              <a:t> </a:t>
            </a:r>
            <a:r>
              <a:rPr lang="en-US" sz="2200" dirty="0" smtClean="0">
                <a:sym typeface="Wingdings" pitchFamily="2" charset="2"/>
              </a:rPr>
              <a:t> </a:t>
            </a:r>
            <a:r>
              <a:rPr lang="en-US" sz="2200" dirty="0" err="1" smtClean="0"/>
              <a:t>asuhan</a:t>
            </a:r>
            <a:r>
              <a:rPr lang="en-US" sz="2200" dirty="0" smtClean="0"/>
              <a:t> </a:t>
            </a:r>
            <a:r>
              <a:rPr lang="en-US" sz="2200" dirty="0" err="1"/>
              <a:t>gizi</a:t>
            </a:r>
            <a:r>
              <a:rPr lang="en-US" sz="2200" dirty="0"/>
              <a:t> </a:t>
            </a:r>
            <a:r>
              <a:rPr lang="en-US" sz="2200" dirty="0" err="1"/>
              <a:t>dapat</a:t>
            </a:r>
            <a:r>
              <a:rPr lang="en-US" sz="2200" dirty="0"/>
              <a:t>  </a:t>
            </a:r>
            <a:r>
              <a:rPr lang="en-US" sz="2200" dirty="0" err="1"/>
              <a:t>memperlambat</a:t>
            </a:r>
            <a:r>
              <a:rPr lang="en-US" sz="2200" dirty="0"/>
              <a:t> virus </a:t>
            </a:r>
            <a:r>
              <a:rPr lang="en-US" sz="2200" dirty="0" err="1"/>
              <a:t>ini</a:t>
            </a:r>
            <a:r>
              <a:rPr lang="en-US" sz="2200" dirty="0"/>
              <a:t> </a:t>
            </a:r>
            <a:r>
              <a:rPr lang="en-US" sz="2200" dirty="0" err="1"/>
              <a:t>berkembang</a:t>
            </a:r>
            <a:r>
              <a:rPr lang="en-US" sz="2200" dirty="0"/>
              <a:t> agar </a:t>
            </a:r>
            <a:r>
              <a:rPr lang="en-US" sz="2200" dirty="0" err="1"/>
              <a:t>tidak</a:t>
            </a:r>
            <a:r>
              <a:rPr lang="en-US" sz="2200" dirty="0"/>
              <a:t> </a:t>
            </a:r>
            <a:r>
              <a:rPr lang="en-US" sz="2200" dirty="0" err="1"/>
              <a:t>menjadi</a:t>
            </a:r>
            <a:r>
              <a:rPr lang="en-US" sz="2200" dirty="0"/>
              <a:t> AIDS. </a:t>
            </a:r>
            <a:endParaRPr lang="en-US" sz="2200" dirty="0" smtClean="0"/>
          </a:p>
          <a:p>
            <a:r>
              <a:rPr lang="en-US" sz="2200" dirty="0" err="1" smtClean="0"/>
              <a:t>Waktu</a:t>
            </a:r>
            <a:r>
              <a:rPr lang="en-US" sz="2200" dirty="0" smtClean="0"/>
              <a:t> </a:t>
            </a:r>
            <a:r>
              <a:rPr lang="en-US" sz="2200" dirty="0"/>
              <a:t>yang </a:t>
            </a:r>
            <a:r>
              <a:rPr lang="en-US" sz="2200" dirty="0" err="1"/>
              <a:t>diperlukan</a:t>
            </a:r>
            <a:r>
              <a:rPr lang="en-US" sz="2200" dirty="0"/>
              <a:t> HIV </a:t>
            </a:r>
            <a:r>
              <a:rPr lang="en-US" sz="2200" dirty="0" err="1"/>
              <a:t>menjadi</a:t>
            </a:r>
            <a:r>
              <a:rPr lang="en-US" sz="2200" dirty="0"/>
              <a:t> AIDS </a:t>
            </a:r>
            <a:r>
              <a:rPr lang="en-US" sz="2200" dirty="0" err="1"/>
              <a:t>jika</a:t>
            </a:r>
            <a:r>
              <a:rPr lang="en-US" sz="2200" dirty="0"/>
              <a:t> </a:t>
            </a:r>
            <a:r>
              <a:rPr lang="en-US" sz="2200" dirty="0" err="1"/>
              <a:t>tanpa</a:t>
            </a:r>
            <a:r>
              <a:rPr lang="en-US" sz="2200" dirty="0"/>
              <a:t> </a:t>
            </a:r>
            <a:r>
              <a:rPr lang="en-US" sz="2200" dirty="0" err="1"/>
              <a:t>terapi</a:t>
            </a:r>
            <a:r>
              <a:rPr lang="en-US" sz="2200" dirty="0"/>
              <a:t> </a:t>
            </a:r>
            <a:r>
              <a:rPr lang="en-US" sz="2200" dirty="0" err="1"/>
              <a:t>apapun</a:t>
            </a:r>
            <a:r>
              <a:rPr lang="en-US" sz="2200" dirty="0"/>
              <a:t> rata-rata </a:t>
            </a:r>
            <a:r>
              <a:rPr lang="en-US" sz="2200" dirty="0" err="1"/>
              <a:t>adalah</a:t>
            </a:r>
            <a:r>
              <a:rPr lang="en-US" sz="2200" dirty="0"/>
              <a:t> 10 </a:t>
            </a:r>
            <a:r>
              <a:rPr lang="en-US" sz="2200" dirty="0" err="1"/>
              <a:t>tahun</a:t>
            </a:r>
            <a:r>
              <a:rPr lang="en-US" sz="2200" dirty="0"/>
              <a:t>.    </a:t>
            </a:r>
            <a:r>
              <a:rPr lang="en-US" sz="2200" dirty="0" err="1"/>
              <a:t>Awal</a:t>
            </a:r>
            <a:r>
              <a:rPr lang="en-US" sz="2200" dirty="0"/>
              <a:t> </a:t>
            </a:r>
            <a:r>
              <a:rPr lang="en-US" sz="2200" dirty="0" err="1"/>
              <a:t>seseorang</a:t>
            </a:r>
            <a:r>
              <a:rPr lang="en-US" sz="2200" dirty="0"/>
              <a:t> </a:t>
            </a:r>
            <a:r>
              <a:rPr lang="en-US" sz="2200" dirty="0" err="1"/>
              <a:t>terinfeksi</a:t>
            </a:r>
            <a:r>
              <a:rPr lang="en-US" sz="2200" dirty="0"/>
              <a:t> HIV, </a:t>
            </a:r>
            <a:r>
              <a:rPr lang="en-US" sz="2200" dirty="0" err="1"/>
              <a:t>dalam</a:t>
            </a:r>
            <a:r>
              <a:rPr lang="en-US" sz="2200" dirty="0"/>
              <a:t> </a:t>
            </a:r>
            <a:r>
              <a:rPr lang="en-US" sz="2200" dirty="0" err="1"/>
              <a:t>kurun</a:t>
            </a:r>
            <a:r>
              <a:rPr lang="en-US" sz="2200" dirty="0"/>
              <a:t> </a:t>
            </a:r>
            <a:r>
              <a:rPr lang="en-US" sz="2200" dirty="0" err="1"/>
              <a:t>waktu</a:t>
            </a:r>
            <a:r>
              <a:rPr lang="en-US" sz="2200" dirty="0"/>
              <a:t> 3 </a:t>
            </a:r>
            <a:r>
              <a:rPr lang="en-US" sz="2200" dirty="0" err="1"/>
              <a:t>bulan</a:t>
            </a:r>
            <a:r>
              <a:rPr lang="en-US" sz="2200" dirty="0"/>
              <a:t> </a:t>
            </a:r>
            <a:r>
              <a:rPr lang="en-US" sz="2200" dirty="0" err="1"/>
              <a:t>lebih</a:t>
            </a:r>
            <a:r>
              <a:rPr lang="en-US" sz="2200" dirty="0"/>
              <a:t> </a:t>
            </a:r>
            <a:r>
              <a:rPr lang="en-US" sz="2200" dirty="0" err="1"/>
              <a:t>secara</a:t>
            </a:r>
            <a:r>
              <a:rPr lang="en-US" sz="2200" dirty="0"/>
              <a:t> </a:t>
            </a:r>
            <a:r>
              <a:rPr lang="en-US" sz="2200" dirty="0" err="1"/>
              <a:t>klinis</a:t>
            </a:r>
            <a:r>
              <a:rPr lang="en-US" sz="2200" dirty="0"/>
              <a:t> orang </a:t>
            </a:r>
            <a:r>
              <a:rPr lang="en-US" sz="2200" dirty="0" err="1"/>
              <a:t>tersebut</a:t>
            </a:r>
            <a:r>
              <a:rPr lang="en-US" sz="2200" dirty="0"/>
              <a:t> </a:t>
            </a:r>
            <a:r>
              <a:rPr lang="en-US" sz="2200" dirty="0" err="1"/>
              <a:t>belum</a:t>
            </a:r>
            <a:r>
              <a:rPr lang="en-US" sz="2200" dirty="0"/>
              <a:t> </a:t>
            </a:r>
            <a:r>
              <a:rPr lang="en-US" sz="2200" dirty="0" err="1"/>
              <a:t>tampak</a:t>
            </a:r>
            <a:r>
              <a:rPr lang="en-US" sz="2200" dirty="0"/>
              <a:t> </a:t>
            </a:r>
            <a:r>
              <a:rPr lang="en-US" sz="2200" dirty="0" err="1"/>
              <a:t>sakit</a:t>
            </a:r>
            <a:r>
              <a:rPr lang="en-US" sz="2200" dirty="0"/>
              <a:t> </a:t>
            </a:r>
            <a:r>
              <a:rPr lang="en-US" sz="2200" dirty="0" err="1"/>
              <a:t>dan</a:t>
            </a:r>
            <a:r>
              <a:rPr lang="en-US" sz="2200" dirty="0"/>
              <a:t> </a:t>
            </a:r>
            <a:r>
              <a:rPr lang="en-US" sz="2200" dirty="0" err="1"/>
              <a:t>belum</a:t>
            </a:r>
            <a:r>
              <a:rPr lang="en-US" sz="2200" dirty="0"/>
              <a:t> </a:t>
            </a:r>
            <a:r>
              <a:rPr lang="en-US" sz="2200" dirty="0" err="1"/>
              <a:t>mengalami</a:t>
            </a:r>
            <a:r>
              <a:rPr lang="en-US" sz="2200" dirty="0"/>
              <a:t> </a:t>
            </a:r>
            <a:r>
              <a:rPr lang="en-US" sz="2200" dirty="0" err="1"/>
              <a:t>gangguan</a:t>
            </a:r>
            <a:r>
              <a:rPr lang="en-US" sz="2200" dirty="0"/>
              <a:t> organ </a:t>
            </a:r>
            <a:r>
              <a:rPr lang="en-US" sz="2200" dirty="0" err="1"/>
              <a:t>maupun</a:t>
            </a:r>
            <a:r>
              <a:rPr lang="en-US" sz="2200" dirty="0"/>
              <a:t> </a:t>
            </a:r>
            <a:r>
              <a:rPr lang="en-US" sz="2200" dirty="0" err="1"/>
              <a:t>fungsi</a:t>
            </a:r>
            <a:r>
              <a:rPr lang="en-US" sz="2200" dirty="0"/>
              <a:t> </a:t>
            </a:r>
            <a:r>
              <a:rPr lang="en-US" sz="2200" dirty="0" err="1"/>
              <a:t>tubuh</a:t>
            </a:r>
            <a:r>
              <a:rPr lang="en-US" sz="2200" dirty="0"/>
              <a:t>.  </a:t>
            </a:r>
            <a:endParaRPr lang="en-US" sz="2200" dirty="0" smtClean="0"/>
          </a:p>
        </p:txBody>
      </p:sp>
      <p:pic>
        <p:nvPicPr>
          <p:cNvPr id="4" name="Picture 1"/>
          <p:cNvPicPr>
            <a:picLocks noChangeAspect="1" noChangeArrowheads="1"/>
          </p:cNvPicPr>
          <p:nvPr/>
        </p:nvPicPr>
        <p:blipFill>
          <a:blip r:embed="rId2"/>
          <a:srcRect/>
          <a:stretch>
            <a:fillRect/>
          </a:stretch>
        </p:blipFill>
        <p:spPr bwMode="auto">
          <a:xfrm>
            <a:off x="5796136" y="2132856"/>
            <a:ext cx="3104988" cy="2069992"/>
          </a:xfrm>
          <a:prstGeom prst="rect">
            <a:avLst/>
          </a:prstGeom>
          <a:noFill/>
          <a:ln w="9525">
            <a:noFill/>
            <a:miter lim="800000"/>
            <a:headEnd/>
            <a:tailEnd/>
          </a:ln>
          <a:effectLst/>
        </p:spPr>
      </p:pic>
    </p:spTree>
    <p:extLst>
      <p:ext uri="{BB962C8B-B14F-4D97-AF65-F5344CB8AC3E}">
        <p14:creationId xmlns:p14="http://schemas.microsoft.com/office/powerpoint/2010/main" val="280551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30" y="836712"/>
            <a:ext cx="5991430" cy="4525963"/>
          </a:xfrm>
        </p:spPr>
        <p:txBody>
          <a:bodyPr/>
          <a:lstStyle/>
          <a:p>
            <a:r>
              <a:rPr lang="en-US" sz="2200" dirty="0" err="1"/>
              <a:t>Namun</a:t>
            </a:r>
            <a:r>
              <a:rPr lang="en-US" sz="2200" dirty="0"/>
              <a:t> </a:t>
            </a:r>
            <a:r>
              <a:rPr lang="en-US" sz="2200" dirty="0" err="1"/>
              <a:t>pemeriksaan</a:t>
            </a:r>
            <a:r>
              <a:rPr lang="en-US" sz="2200" dirty="0"/>
              <a:t> </a:t>
            </a:r>
            <a:r>
              <a:rPr lang="en-US" sz="2200" dirty="0" err="1"/>
              <a:t>serologi</a:t>
            </a:r>
            <a:r>
              <a:rPr lang="en-US" sz="2200" dirty="0"/>
              <a:t> </a:t>
            </a:r>
            <a:r>
              <a:rPr lang="en-US" sz="2200" dirty="0" err="1"/>
              <a:t>sudah</a:t>
            </a:r>
            <a:r>
              <a:rPr lang="en-US" sz="2200" dirty="0"/>
              <a:t> </a:t>
            </a:r>
            <a:r>
              <a:rPr lang="en-US" sz="2200" dirty="0" err="1"/>
              <a:t>menunjukkan</a:t>
            </a:r>
            <a:r>
              <a:rPr lang="en-US" sz="2200" dirty="0"/>
              <a:t> </a:t>
            </a:r>
            <a:r>
              <a:rPr lang="en-US" sz="2200" dirty="0" err="1"/>
              <a:t>ada</a:t>
            </a:r>
            <a:r>
              <a:rPr lang="en-US" sz="2200" dirty="0"/>
              <a:t> </a:t>
            </a:r>
            <a:r>
              <a:rPr lang="en-US" sz="2200" dirty="0" err="1"/>
              <a:t>penurunan</a:t>
            </a:r>
            <a:r>
              <a:rPr lang="en-US" sz="2200" dirty="0"/>
              <a:t> </a:t>
            </a:r>
            <a:r>
              <a:rPr lang="en-US" sz="2200" dirty="0" err="1"/>
              <a:t>nilai</a:t>
            </a:r>
            <a:r>
              <a:rPr lang="en-US" sz="2200" dirty="0"/>
              <a:t> CD4  </a:t>
            </a:r>
            <a:r>
              <a:rPr lang="en-US" sz="2200" dirty="0" err="1"/>
              <a:t>dan</a:t>
            </a:r>
            <a:r>
              <a:rPr lang="en-US" sz="2200" dirty="0"/>
              <a:t> </a:t>
            </a:r>
            <a:r>
              <a:rPr lang="en-US" sz="2200" dirty="0" err="1"/>
              <a:t>sudah</a:t>
            </a:r>
            <a:r>
              <a:rPr lang="en-US" sz="2200" dirty="0"/>
              <a:t> </a:t>
            </a:r>
            <a:r>
              <a:rPr lang="en-US" sz="2200" dirty="0" err="1"/>
              <a:t>dapat</a:t>
            </a:r>
            <a:r>
              <a:rPr lang="en-US" sz="2200" dirty="0"/>
              <a:t> </a:t>
            </a:r>
            <a:r>
              <a:rPr lang="en-US" sz="2200" dirty="0" err="1"/>
              <a:t>diketahui</a:t>
            </a:r>
            <a:r>
              <a:rPr lang="en-US" sz="2200" dirty="0"/>
              <a:t>  </a:t>
            </a:r>
            <a:r>
              <a:rPr lang="en-US" sz="2200" dirty="0" err="1"/>
              <a:t>infeksi</a:t>
            </a:r>
            <a:r>
              <a:rPr lang="en-US" sz="2200" dirty="0"/>
              <a:t> HIV. </a:t>
            </a:r>
            <a:endParaRPr lang="en-US" sz="2200" dirty="0" smtClean="0"/>
          </a:p>
          <a:p>
            <a:r>
              <a:rPr lang="en-US" sz="2200" dirty="0" err="1" smtClean="0"/>
              <a:t>Pada</a:t>
            </a:r>
            <a:r>
              <a:rPr lang="en-US" sz="2200" dirty="0" smtClean="0"/>
              <a:t> </a:t>
            </a:r>
            <a:r>
              <a:rPr lang="en-US" sz="2200" dirty="0" err="1"/>
              <a:t>Grafik</a:t>
            </a:r>
            <a:r>
              <a:rPr lang="en-US" sz="2200" dirty="0"/>
              <a:t> </a:t>
            </a:r>
            <a:r>
              <a:rPr lang="en-US" sz="2200" dirty="0" err="1"/>
              <a:t>dibawah</a:t>
            </a:r>
            <a:r>
              <a:rPr lang="en-US" sz="2200" dirty="0"/>
              <a:t> </a:t>
            </a:r>
            <a:r>
              <a:rPr lang="en-US" sz="2200" dirty="0" err="1"/>
              <a:t>ini</a:t>
            </a:r>
            <a:r>
              <a:rPr lang="en-US" sz="2200" dirty="0"/>
              <a:t> </a:t>
            </a:r>
            <a:r>
              <a:rPr lang="en-US" sz="2200" dirty="0" err="1"/>
              <a:t>tergambar</a:t>
            </a:r>
            <a:r>
              <a:rPr lang="en-US" sz="2200" dirty="0"/>
              <a:t> proses </a:t>
            </a:r>
            <a:r>
              <a:rPr lang="en-US" sz="2200" dirty="0" err="1"/>
              <a:t>alamiah</a:t>
            </a:r>
            <a:r>
              <a:rPr lang="en-US" sz="2200" dirty="0"/>
              <a:t> HIV </a:t>
            </a:r>
            <a:r>
              <a:rPr lang="en-US" sz="2200" dirty="0" err="1"/>
              <a:t>menjadi</a:t>
            </a:r>
            <a:r>
              <a:rPr lang="en-US" sz="2200" dirty="0"/>
              <a:t> AIDS. Ada 4 stadium </a:t>
            </a:r>
            <a:r>
              <a:rPr lang="en-US" sz="2200" dirty="0" err="1"/>
              <a:t>klinis</a:t>
            </a:r>
            <a:r>
              <a:rPr lang="en-US" sz="2200" dirty="0"/>
              <a:t> </a:t>
            </a:r>
            <a:r>
              <a:rPr lang="en-US" sz="2200" dirty="0" err="1"/>
              <a:t>pada</a:t>
            </a:r>
            <a:r>
              <a:rPr lang="en-US" sz="2200" dirty="0"/>
              <a:t> </a:t>
            </a:r>
            <a:r>
              <a:rPr lang="en-US" sz="2200" dirty="0" err="1"/>
              <a:t>penyakit</a:t>
            </a:r>
            <a:r>
              <a:rPr lang="en-US" sz="2200" dirty="0"/>
              <a:t> HIV/AIDS, </a:t>
            </a:r>
            <a:r>
              <a:rPr lang="en-US" sz="2200" dirty="0" err="1"/>
              <a:t>yaitu</a:t>
            </a:r>
            <a:r>
              <a:rPr lang="en-US" sz="2200" dirty="0"/>
              <a:t> stadium I, II, III, </a:t>
            </a:r>
            <a:r>
              <a:rPr lang="en-US" sz="2200" dirty="0" err="1"/>
              <a:t>dan</a:t>
            </a:r>
            <a:r>
              <a:rPr lang="en-US" sz="2200" dirty="0"/>
              <a:t> IV. </a:t>
            </a:r>
            <a:endParaRPr lang="en-US" sz="2200" dirty="0" smtClean="0"/>
          </a:p>
          <a:p>
            <a:r>
              <a:rPr lang="en-US" sz="2200" dirty="0" smtClean="0"/>
              <a:t>Stadium </a:t>
            </a:r>
            <a:r>
              <a:rPr lang="en-US" sz="2200" dirty="0"/>
              <a:t>I </a:t>
            </a:r>
            <a:r>
              <a:rPr lang="en-US" sz="2200" dirty="0" err="1"/>
              <a:t>atau</a:t>
            </a:r>
            <a:r>
              <a:rPr lang="en-US" sz="2200" dirty="0"/>
              <a:t> </a:t>
            </a:r>
            <a:r>
              <a:rPr lang="en-US" sz="2200" dirty="0" err="1"/>
              <a:t>akut</a:t>
            </a:r>
            <a:r>
              <a:rPr lang="en-US" sz="2200" dirty="0"/>
              <a:t> </a:t>
            </a:r>
            <a:r>
              <a:rPr lang="en-US" sz="2200" dirty="0" err="1"/>
              <a:t>menurut</a:t>
            </a:r>
            <a:r>
              <a:rPr lang="en-US" sz="2200" dirty="0"/>
              <a:t> WHO </a:t>
            </a:r>
            <a:r>
              <a:rPr lang="en-US" sz="2200" dirty="0" err="1"/>
              <a:t>yaitu</a:t>
            </a:r>
            <a:r>
              <a:rPr lang="en-US" sz="2200" dirty="0"/>
              <a:t> </a:t>
            </a:r>
            <a:r>
              <a:rPr lang="en-US" sz="2200" dirty="0" err="1"/>
              <a:t>tubuh</a:t>
            </a:r>
            <a:r>
              <a:rPr lang="en-US" sz="2200" dirty="0"/>
              <a:t> </a:t>
            </a:r>
            <a:r>
              <a:rPr lang="en-US" sz="2200" dirty="0" err="1"/>
              <a:t>sudah</a:t>
            </a:r>
            <a:r>
              <a:rPr lang="en-US" sz="2200" dirty="0"/>
              <a:t> </a:t>
            </a:r>
            <a:r>
              <a:rPr lang="en-US" sz="2200" dirty="0" err="1"/>
              <a:t>terinfeksi</a:t>
            </a:r>
            <a:r>
              <a:rPr lang="en-US" sz="2200" dirty="0"/>
              <a:t> HIV </a:t>
            </a:r>
            <a:r>
              <a:rPr lang="en-US" sz="2200" dirty="0" err="1"/>
              <a:t>dalam</a:t>
            </a:r>
            <a:r>
              <a:rPr lang="en-US" sz="2200" dirty="0"/>
              <a:t> </a:t>
            </a:r>
            <a:r>
              <a:rPr lang="en-US" sz="2200" dirty="0" err="1"/>
              <a:t>darah</a:t>
            </a:r>
            <a:r>
              <a:rPr lang="en-US" sz="2200" dirty="0"/>
              <a:t> </a:t>
            </a:r>
            <a:r>
              <a:rPr lang="en-US" sz="2200" dirty="0" err="1"/>
              <a:t>menyebabkan</a:t>
            </a:r>
            <a:r>
              <a:rPr lang="en-US" sz="2200" dirty="0"/>
              <a:t>, </a:t>
            </a:r>
            <a:r>
              <a:rPr lang="en-US" sz="2200" dirty="0" err="1"/>
              <a:t>jumlah</a:t>
            </a:r>
            <a:r>
              <a:rPr lang="en-US" sz="2200" dirty="0"/>
              <a:t> CD4 </a:t>
            </a:r>
            <a:r>
              <a:rPr lang="en-US" sz="2200" dirty="0" err="1"/>
              <a:t>menurun</a:t>
            </a:r>
            <a:r>
              <a:rPr lang="en-US" sz="2200" dirty="0"/>
              <a:t> </a:t>
            </a:r>
            <a:r>
              <a:rPr lang="en-US" sz="2200" dirty="0" err="1"/>
              <a:t>tetapi</a:t>
            </a:r>
            <a:r>
              <a:rPr lang="en-US" sz="2200" dirty="0"/>
              <a:t> </a:t>
            </a:r>
            <a:r>
              <a:rPr lang="en-US" sz="2200" dirty="0" err="1"/>
              <a:t>masih</a:t>
            </a:r>
            <a:r>
              <a:rPr lang="en-US" sz="2200" dirty="0"/>
              <a:t> </a:t>
            </a:r>
            <a:r>
              <a:rPr lang="en-US" sz="2200" dirty="0" err="1"/>
              <a:t>dalam</a:t>
            </a:r>
            <a:r>
              <a:rPr lang="en-US" sz="2200" dirty="0"/>
              <a:t> </a:t>
            </a:r>
            <a:r>
              <a:rPr lang="en-US" sz="2200" dirty="0" err="1"/>
              <a:t>batas</a:t>
            </a:r>
            <a:r>
              <a:rPr lang="en-US" sz="2200" dirty="0"/>
              <a:t> </a:t>
            </a:r>
            <a:r>
              <a:rPr lang="en-US" sz="2200" dirty="0" err="1"/>
              <a:t>nilai</a:t>
            </a:r>
            <a:r>
              <a:rPr lang="en-US" sz="2200" dirty="0"/>
              <a:t> normal </a:t>
            </a:r>
            <a:r>
              <a:rPr lang="en-US" sz="2200" dirty="0" err="1"/>
              <a:t>sehingga</a:t>
            </a:r>
            <a:r>
              <a:rPr lang="en-US" sz="2200" dirty="0"/>
              <a:t> </a:t>
            </a:r>
            <a:r>
              <a:rPr lang="en-US" sz="2200" dirty="0" err="1"/>
              <a:t>tubuh</a:t>
            </a:r>
            <a:r>
              <a:rPr lang="en-US" sz="2200" dirty="0"/>
              <a:t> </a:t>
            </a:r>
            <a:r>
              <a:rPr lang="en-US" sz="2200" dirty="0" err="1"/>
              <a:t>masih</a:t>
            </a:r>
            <a:r>
              <a:rPr lang="en-US" sz="2200" dirty="0"/>
              <a:t> </a:t>
            </a:r>
            <a:r>
              <a:rPr lang="en-US" sz="2200" dirty="0" err="1"/>
              <a:t>bisa</a:t>
            </a:r>
            <a:r>
              <a:rPr lang="en-US" sz="2200" dirty="0"/>
              <a:t> </a:t>
            </a:r>
            <a:r>
              <a:rPr lang="en-US" sz="2200" dirty="0" err="1"/>
              <a:t>mengatasi</a:t>
            </a:r>
            <a:r>
              <a:rPr lang="en-US" sz="2200" dirty="0"/>
              <a:t> </a:t>
            </a:r>
            <a:r>
              <a:rPr lang="en-US" sz="2200" dirty="0" err="1" smtClean="0"/>
              <a:t>infeksi</a:t>
            </a:r>
            <a:r>
              <a:rPr lang="en-US" sz="2200" dirty="0" smtClean="0"/>
              <a:t> </a:t>
            </a:r>
            <a:r>
              <a:rPr lang="en-US" sz="2200" dirty="0"/>
              <a:t>yang </a:t>
            </a:r>
            <a:r>
              <a:rPr lang="en-US" sz="2200" dirty="0" err="1"/>
              <a:t>menyerang</a:t>
            </a:r>
            <a:r>
              <a:rPr lang="en-US" sz="2200" dirty="0"/>
              <a:t> </a:t>
            </a:r>
            <a:r>
              <a:rPr lang="en-US" sz="2200" dirty="0" err="1"/>
              <a:t>tubuh</a:t>
            </a:r>
            <a:r>
              <a:rPr lang="en-US" sz="2200" dirty="0"/>
              <a:t> </a:t>
            </a:r>
            <a:r>
              <a:rPr lang="en-US" sz="2200" dirty="0" err="1"/>
              <a:t>sehingga</a:t>
            </a:r>
            <a:r>
              <a:rPr lang="en-US" sz="2200" dirty="0"/>
              <a:t> </a:t>
            </a:r>
            <a:r>
              <a:rPr lang="en-US" sz="2200" dirty="0" err="1"/>
              <a:t>pasien</a:t>
            </a:r>
            <a:r>
              <a:rPr lang="en-US" sz="2200" dirty="0"/>
              <a:t> </a:t>
            </a:r>
            <a:r>
              <a:rPr lang="en-US" sz="2200" dirty="0" err="1"/>
              <a:t>tidak</a:t>
            </a:r>
            <a:r>
              <a:rPr lang="en-US" sz="2200" dirty="0"/>
              <a:t>  </a:t>
            </a:r>
            <a:r>
              <a:rPr lang="en-US" sz="2200" dirty="0" err="1"/>
              <a:t>tampak</a:t>
            </a:r>
            <a:r>
              <a:rPr lang="en-US" sz="2200" dirty="0"/>
              <a:t> </a:t>
            </a:r>
            <a:r>
              <a:rPr lang="en-US" sz="2200" dirty="0" err="1"/>
              <a:t>sakit</a:t>
            </a:r>
            <a:r>
              <a:rPr lang="en-US" sz="2200" dirty="0"/>
              <a:t>,  </a:t>
            </a:r>
            <a:r>
              <a:rPr lang="en-US" sz="2200" dirty="0" err="1"/>
              <a:t>dan</a:t>
            </a:r>
            <a:r>
              <a:rPr lang="en-US" sz="2200" dirty="0"/>
              <a:t> status </a:t>
            </a:r>
            <a:r>
              <a:rPr lang="en-US" sz="2200" dirty="0" err="1"/>
              <a:t>gizinya</a:t>
            </a:r>
            <a:r>
              <a:rPr lang="en-US" sz="2200" dirty="0"/>
              <a:t> </a:t>
            </a:r>
            <a:r>
              <a:rPr lang="en-US" sz="2200" dirty="0" err="1"/>
              <a:t>masih</a:t>
            </a:r>
            <a:r>
              <a:rPr lang="en-US" sz="2200" dirty="0"/>
              <a:t> </a:t>
            </a:r>
            <a:r>
              <a:rPr lang="en-US" sz="2200" dirty="0" err="1"/>
              <a:t>sama</a:t>
            </a:r>
            <a:r>
              <a:rPr lang="en-US" sz="2200" dirty="0"/>
              <a:t> </a:t>
            </a:r>
            <a:r>
              <a:rPr lang="en-US" sz="2200" dirty="0" err="1"/>
              <a:t>seperti</a:t>
            </a:r>
            <a:r>
              <a:rPr lang="en-US" sz="2200" dirty="0"/>
              <a:t> </a:t>
            </a:r>
            <a:r>
              <a:rPr lang="en-US" sz="2200" dirty="0" err="1"/>
              <a:t>sebelum</a:t>
            </a:r>
            <a:r>
              <a:rPr lang="en-US" sz="2200" dirty="0"/>
              <a:t> </a:t>
            </a:r>
            <a:r>
              <a:rPr lang="en-US" sz="2200" dirty="0" err="1"/>
              <a:t>terinfeksi</a:t>
            </a:r>
            <a:endParaRPr lang="en-US" sz="2200" dirty="0"/>
          </a:p>
          <a:p>
            <a:endParaRPr lang="en-US" sz="2200" dirty="0"/>
          </a:p>
        </p:txBody>
      </p:sp>
      <p:pic>
        <p:nvPicPr>
          <p:cNvPr id="4" name="Picture 1"/>
          <p:cNvPicPr>
            <a:picLocks noChangeAspect="1" noChangeArrowheads="1"/>
          </p:cNvPicPr>
          <p:nvPr/>
        </p:nvPicPr>
        <p:blipFill>
          <a:blip r:embed="rId2"/>
          <a:srcRect/>
          <a:stretch>
            <a:fillRect/>
          </a:stretch>
        </p:blipFill>
        <p:spPr bwMode="auto">
          <a:xfrm>
            <a:off x="6122507" y="2780928"/>
            <a:ext cx="2824665" cy="1883110"/>
          </a:xfrm>
          <a:prstGeom prst="rect">
            <a:avLst/>
          </a:prstGeom>
          <a:noFill/>
          <a:ln w="9525">
            <a:noFill/>
            <a:miter lim="800000"/>
            <a:headEnd/>
            <a:tailEnd/>
          </a:ln>
          <a:effectLst/>
        </p:spPr>
      </p:pic>
    </p:spTree>
    <p:extLst>
      <p:ext uri="{BB962C8B-B14F-4D97-AF65-F5344CB8AC3E}">
        <p14:creationId xmlns:p14="http://schemas.microsoft.com/office/powerpoint/2010/main" val="343886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7266" y="5643578"/>
            <a:ext cx="7829576" cy="357190"/>
          </a:xfrm>
        </p:spPr>
        <p:txBody>
          <a:bodyPr>
            <a:normAutofit fontScale="62500" lnSpcReduction="20000"/>
          </a:bodyPr>
          <a:lstStyle/>
          <a:p>
            <a:pPr>
              <a:buNone/>
            </a:pPr>
            <a:r>
              <a:rPr lang="id-ID" dirty="0" smtClean="0"/>
              <a:t>	</a:t>
            </a:r>
            <a:r>
              <a:rPr lang="en-US" sz="1900" dirty="0" smtClean="0"/>
              <a:t>By </a:t>
            </a:r>
            <a:r>
              <a:rPr lang="en-US" sz="1900" dirty="0" err="1" smtClean="0"/>
              <a:t>Sigve</a:t>
            </a:r>
            <a:r>
              <a:rPr lang="en-US" sz="1900" dirty="0" smtClean="0"/>
              <a:t> - Own work, CC0,</a:t>
            </a:r>
            <a:r>
              <a:rPr lang="id-ID" sz="1900" dirty="0" smtClean="0"/>
              <a:t> </a:t>
            </a:r>
            <a:r>
              <a:rPr lang="en-US" sz="1900" dirty="0" smtClean="0"/>
              <a:t>https://commons.wikimedia.org/w/index.php?curid=15383502</a:t>
            </a:r>
            <a:endParaRPr lang="id-ID" sz="1900" dirty="0"/>
          </a:p>
        </p:txBody>
      </p:sp>
      <p:sp>
        <p:nvSpPr>
          <p:cNvPr id="3" name="Slide Number Placeholder 2"/>
          <p:cNvSpPr>
            <a:spLocks noGrp="1"/>
          </p:cNvSpPr>
          <p:nvPr>
            <p:ph type="sldNum" sz="quarter" idx="12"/>
          </p:nvPr>
        </p:nvSpPr>
        <p:spPr/>
        <p:txBody>
          <a:bodyPr/>
          <a:lstStyle/>
          <a:p>
            <a:fld id="{FA707613-8FD5-48C7-AFE9-2015DCFF13C4}" type="slidenum">
              <a:rPr lang="id-ID" smtClean="0"/>
              <a:pPr/>
              <a:t>16</a:t>
            </a:fld>
            <a:endParaRPr lang="id-ID"/>
          </a:p>
        </p:txBody>
      </p:sp>
      <p:sp>
        <p:nvSpPr>
          <p:cNvPr id="4" name="Title 3"/>
          <p:cNvSpPr>
            <a:spLocks noGrp="1"/>
          </p:cNvSpPr>
          <p:nvPr>
            <p:ph type="title"/>
          </p:nvPr>
        </p:nvSpPr>
        <p:spPr/>
        <p:txBody>
          <a:bodyPr/>
          <a:lstStyle/>
          <a:p>
            <a:endParaRPr lang="id-ID"/>
          </a:p>
        </p:txBody>
      </p:sp>
      <p:pic>
        <p:nvPicPr>
          <p:cNvPr id="1026" name="Picture 2" descr="C:\Users\mertien\Favorites\Downloads\729px-Hiv-timecourse_copy.svg.png"/>
          <p:cNvPicPr>
            <a:picLocks noChangeAspect="1" noChangeArrowheads="1"/>
          </p:cNvPicPr>
          <p:nvPr/>
        </p:nvPicPr>
        <p:blipFill>
          <a:blip r:embed="rId2"/>
          <a:srcRect/>
          <a:stretch>
            <a:fillRect/>
          </a:stretch>
        </p:blipFill>
        <p:spPr bwMode="auto">
          <a:xfrm>
            <a:off x="1142976" y="1376377"/>
            <a:ext cx="6943725" cy="4124325"/>
          </a:xfrm>
          <a:prstGeom prst="rect">
            <a:avLst/>
          </a:prstGeom>
          <a:noFill/>
        </p:spPr>
      </p:pic>
    </p:spTree>
    <p:extLst>
      <p:ext uri="{BB962C8B-B14F-4D97-AF65-F5344CB8AC3E}">
        <p14:creationId xmlns:p14="http://schemas.microsoft.com/office/powerpoint/2010/main" val="1556504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A707613-8FD5-48C7-AFE9-2015DCFF13C4}" type="slidenum">
              <a:rPr lang="id-ID" smtClean="0"/>
              <a:pPr/>
              <a:t>17</a:t>
            </a:fld>
            <a:endParaRPr lang="id-ID"/>
          </a:p>
        </p:txBody>
      </p:sp>
      <p:sp>
        <p:nvSpPr>
          <p:cNvPr id="4" name="Title 3"/>
          <p:cNvSpPr>
            <a:spLocks noGrp="1"/>
          </p:cNvSpPr>
          <p:nvPr>
            <p:ph type="title"/>
          </p:nvPr>
        </p:nvSpPr>
        <p:spPr>
          <a:xfrm>
            <a:off x="457200" y="485800"/>
            <a:ext cx="8229600" cy="1143000"/>
          </a:xfrm>
        </p:spPr>
        <p:txBody>
          <a:bodyPr>
            <a:normAutofit/>
          </a:bodyPr>
          <a:lstStyle/>
          <a:p>
            <a:r>
              <a:rPr lang="en-US" sz="3200" dirty="0" smtClean="0"/>
              <a:t>WHO CLINICAL STAGING OF HIV/AIDS FOR ADULTS</a:t>
            </a:r>
            <a:endParaRPr lang="id-ID" sz="3200" dirty="0"/>
          </a:p>
        </p:txBody>
      </p:sp>
      <p:sp>
        <p:nvSpPr>
          <p:cNvPr id="7" name="Content Placeholder 1"/>
          <p:cNvSpPr txBox="1">
            <a:spLocks/>
          </p:cNvSpPr>
          <p:nvPr/>
        </p:nvSpPr>
        <p:spPr>
          <a:xfrm>
            <a:off x="3428992" y="6000768"/>
            <a:ext cx="5715008" cy="642942"/>
          </a:xfrm>
          <a:prstGeom prst="rect">
            <a:avLst/>
          </a:prstGeom>
        </p:spPr>
        <p:txBody>
          <a:bodyPr vert="horz">
            <a:noAutofit/>
          </a:bodyPr>
          <a:lstStyle/>
          <a:p>
            <a:r>
              <a:rPr lang="id-ID" sz="1100" dirty="0"/>
              <a:t>WHO. “WHO case definitions of hiv for surveillance and revised </a:t>
            </a:r>
            <a:r>
              <a:rPr lang="id-ID" sz="1100" dirty="0" smtClean="0"/>
              <a:t>clinical staging </a:t>
            </a:r>
            <a:r>
              <a:rPr lang="id-ID" sz="1100" dirty="0"/>
              <a:t>and immunological classification of hiv-related disease </a:t>
            </a:r>
            <a:r>
              <a:rPr lang="id-ID" sz="1100" dirty="0" smtClean="0"/>
              <a:t>in </a:t>
            </a:r>
            <a:r>
              <a:rPr lang="id-ID" sz="1100" dirty="0"/>
              <a:t>adults and children</a:t>
            </a:r>
            <a:r>
              <a:rPr lang="id-ID" sz="1100" dirty="0" smtClean="0"/>
              <a:t>”</a:t>
            </a:r>
          </a:p>
          <a:p>
            <a:r>
              <a:rPr lang="id-ID" sz="1100" dirty="0" smtClean="0"/>
              <a:t>*Nancy RC, et al. Pathophysiology of the Human Immunodeficiency virus </a:t>
            </a:r>
          </a:p>
          <a:p>
            <a:r>
              <a:rPr lang="id-ID" sz="1100" dirty="0" smtClean="0"/>
              <a:t> </a:t>
            </a:r>
            <a:endParaRPr lang="id-ID" sz="1100" dirty="0"/>
          </a:p>
        </p:txBody>
      </p:sp>
    </p:spTree>
    <p:extLst>
      <p:ext uri="{BB962C8B-B14F-4D97-AF65-F5344CB8AC3E}">
        <p14:creationId xmlns:p14="http://schemas.microsoft.com/office/powerpoint/2010/main" val="1595836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A707613-8FD5-48C7-AFE9-2015DCFF13C4}" type="slidenum">
              <a:rPr lang="id-ID" smtClean="0"/>
              <a:pPr/>
              <a:t>18</a:t>
            </a:fld>
            <a:endParaRPr lang="id-ID"/>
          </a:p>
        </p:txBody>
      </p:sp>
      <p:sp>
        <p:nvSpPr>
          <p:cNvPr id="4" name="Title 3"/>
          <p:cNvSpPr>
            <a:spLocks noGrp="1"/>
          </p:cNvSpPr>
          <p:nvPr>
            <p:ph type="title"/>
          </p:nvPr>
        </p:nvSpPr>
        <p:spPr>
          <a:xfrm>
            <a:off x="457200" y="557808"/>
            <a:ext cx="8229600" cy="1143000"/>
          </a:xfrm>
        </p:spPr>
        <p:txBody>
          <a:bodyPr>
            <a:normAutofit fontScale="90000"/>
          </a:bodyPr>
          <a:lstStyle/>
          <a:p>
            <a:r>
              <a:rPr lang="en-US" sz="4400" dirty="0" smtClean="0"/>
              <a:t>WHO CLINICAL STAGING OF HIV/AIDS FOR ADULTS</a:t>
            </a:r>
            <a:endParaRPr lang="id-ID" dirty="0"/>
          </a:p>
        </p:txBody>
      </p:sp>
      <p:sp>
        <p:nvSpPr>
          <p:cNvPr id="6" name="Content Placeholder 1"/>
          <p:cNvSpPr txBox="1">
            <a:spLocks/>
          </p:cNvSpPr>
          <p:nvPr/>
        </p:nvSpPr>
        <p:spPr>
          <a:xfrm>
            <a:off x="3428992" y="6000768"/>
            <a:ext cx="5715008" cy="642942"/>
          </a:xfrm>
          <a:prstGeom prst="rect">
            <a:avLst/>
          </a:prstGeom>
        </p:spPr>
        <p:txBody>
          <a:bodyPr vert="horz">
            <a:noAutofit/>
          </a:bodyPr>
          <a:lstStyle/>
          <a:p>
            <a:r>
              <a:rPr lang="id-ID" sz="1100" dirty="0"/>
              <a:t>WHO. “WHO case definitions of hiv for surveillance and revised </a:t>
            </a:r>
            <a:r>
              <a:rPr lang="id-ID" sz="1100" dirty="0" smtClean="0"/>
              <a:t>clinical staging </a:t>
            </a:r>
            <a:r>
              <a:rPr lang="id-ID" sz="1100" dirty="0"/>
              <a:t>and immunological classification of hiv-related disease </a:t>
            </a:r>
            <a:r>
              <a:rPr lang="id-ID" sz="1100" dirty="0" smtClean="0"/>
              <a:t>in </a:t>
            </a:r>
            <a:r>
              <a:rPr lang="id-ID" sz="1100" dirty="0"/>
              <a:t>adults and children</a:t>
            </a:r>
            <a:r>
              <a:rPr lang="id-ID" sz="1100" dirty="0" smtClean="0"/>
              <a:t>”</a:t>
            </a:r>
          </a:p>
          <a:p>
            <a:r>
              <a:rPr lang="id-ID" sz="1100" dirty="0" smtClean="0"/>
              <a:t>*Nancy RC, et al. Pathophysiology of the Human Immunodeficiency virus </a:t>
            </a:r>
          </a:p>
          <a:p>
            <a:r>
              <a:rPr lang="id-ID" sz="1100" dirty="0" smtClean="0"/>
              <a:t> </a:t>
            </a:r>
            <a:endParaRPr lang="id-ID" sz="1100" dirty="0"/>
          </a:p>
        </p:txBody>
      </p:sp>
    </p:spTree>
    <p:extLst>
      <p:ext uri="{BB962C8B-B14F-4D97-AF65-F5344CB8AC3E}">
        <p14:creationId xmlns:p14="http://schemas.microsoft.com/office/powerpoint/2010/main" val="620001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A707613-8FD5-48C7-AFE9-2015DCFF13C4}" type="slidenum">
              <a:rPr lang="id-ID" smtClean="0"/>
              <a:pPr/>
              <a:t>19</a:t>
            </a:fld>
            <a:endParaRPr lang="id-ID"/>
          </a:p>
        </p:txBody>
      </p:sp>
      <p:sp>
        <p:nvSpPr>
          <p:cNvPr id="4" name="Title 3"/>
          <p:cNvSpPr>
            <a:spLocks noGrp="1"/>
          </p:cNvSpPr>
          <p:nvPr>
            <p:ph type="title"/>
          </p:nvPr>
        </p:nvSpPr>
        <p:spPr>
          <a:xfrm>
            <a:off x="457200" y="629816"/>
            <a:ext cx="8229600" cy="1143000"/>
          </a:xfrm>
        </p:spPr>
        <p:txBody>
          <a:bodyPr>
            <a:normAutofit fontScale="90000"/>
          </a:bodyPr>
          <a:lstStyle/>
          <a:p>
            <a:r>
              <a:rPr lang="en-US" sz="4000" dirty="0" smtClean="0"/>
              <a:t>WHO CLINICAL STAGING OF HIV/AIDS FOR ADULTS</a:t>
            </a:r>
            <a:endParaRPr lang="id-ID" dirty="0"/>
          </a:p>
        </p:txBody>
      </p:sp>
      <p:sp>
        <p:nvSpPr>
          <p:cNvPr id="7" name="Content Placeholder 1"/>
          <p:cNvSpPr txBox="1">
            <a:spLocks/>
          </p:cNvSpPr>
          <p:nvPr/>
        </p:nvSpPr>
        <p:spPr>
          <a:xfrm>
            <a:off x="3428992" y="6000768"/>
            <a:ext cx="5715008" cy="642942"/>
          </a:xfrm>
          <a:prstGeom prst="rect">
            <a:avLst/>
          </a:prstGeom>
        </p:spPr>
        <p:txBody>
          <a:bodyPr vert="horz">
            <a:noAutofit/>
          </a:bodyPr>
          <a:lstStyle/>
          <a:p>
            <a:r>
              <a:rPr lang="id-ID" sz="1100" dirty="0"/>
              <a:t>WHO. “WHO case definitions of hiv for surveillance and revised </a:t>
            </a:r>
            <a:r>
              <a:rPr lang="id-ID" sz="1100" dirty="0" smtClean="0"/>
              <a:t>clinical staging </a:t>
            </a:r>
            <a:r>
              <a:rPr lang="id-ID" sz="1100" dirty="0"/>
              <a:t>and immunological classification of hiv-related disease </a:t>
            </a:r>
            <a:r>
              <a:rPr lang="id-ID" sz="1100" dirty="0" smtClean="0"/>
              <a:t>in </a:t>
            </a:r>
            <a:r>
              <a:rPr lang="id-ID" sz="1100" dirty="0"/>
              <a:t>adults and children</a:t>
            </a:r>
            <a:r>
              <a:rPr lang="id-ID" sz="1100" dirty="0" smtClean="0"/>
              <a:t>”</a:t>
            </a:r>
          </a:p>
          <a:p>
            <a:r>
              <a:rPr lang="id-ID" sz="1100" dirty="0" smtClean="0"/>
              <a:t>*Nancy RC, et al. Pathophysiology of the Human Immunodeficiency virus </a:t>
            </a:r>
          </a:p>
          <a:p>
            <a:r>
              <a:rPr lang="id-ID" sz="1100" dirty="0" smtClean="0"/>
              <a:t> </a:t>
            </a:r>
            <a:endParaRPr lang="id-ID" sz="1100" dirty="0"/>
          </a:p>
        </p:txBody>
      </p:sp>
    </p:spTree>
    <p:extLst>
      <p:ext uri="{BB962C8B-B14F-4D97-AF65-F5344CB8AC3E}">
        <p14:creationId xmlns:p14="http://schemas.microsoft.com/office/powerpoint/2010/main" val="350056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HIV</a:t>
            </a:r>
            <a:endParaRPr lang="id-ID" dirty="0"/>
          </a:p>
        </p:txBody>
      </p:sp>
      <p:sp>
        <p:nvSpPr>
          <p:cNvPr id="3" name="Content Placeholder 2"/>
          <p:cNvSpPr>
            <a:spLocks noGrp="1"/>
          </p:cNvSpPr>
          <p:nvPr>
            <p:ph idx="1"/>
          </p:nvPr>
        </p:nvSpPr>
        <p:spPr>
          <a:xfrm>
            <a:off x="457200" y="4797152"/>
            <a:ext cx="8229600" cy="1329011"/>
          </a:xfrm>
        </p:spPr>
        <p:txBody>
          <a:bodyPr/>
          <a:lstStyle/>
          <a:p>
            <a:pPr marL="0" indent="0" algn="ctr">
              <a:buNone/>
            </a:pPr>
            <a:r>
              <a:rPr lang="en-US" sz="1800" dirty="0"/>
              <a:t>HIV </a:t>
            </a:r>
            <a:r>
              <a:rPr lang="en-US" sz="1800" dirty="0" smtClean="0"/>
              <a:t>stands for human </a:t>
            </a:r>
            <a:r>
              <a:rPr lang="en-US" sz="1800" dirty="0"/>
              <a:t>immunodeficiency virus</a:t>
            </a:r>
            <a:r>
              <a:rPr lang="en-US" sz="1800" dirty="0" smtClean="0"/>
              <a:t>. It </a:t>
            </a:r>
            <a:r>
              <a:rPr lang="en-US" sz="1800" dirty="0"/>
              <a:t>is the virus that can lead to acquired immunodeficiency syndrome or AIDS if not treated. Unlike some other viruses, the human body can’t get rid of HIV completely, even with treatment. So once you get HIV, you have it for life.</a:t>
            </a:r>
            <a:endParaRPr lang="id-ID" sz="1800" dirty="0"/>
          </a:p>
        </p:txBody>
      </p:sp>
      <p:pic>
        <p:nvPicPr>
          <p:cNvPr id="5" name="Picture 1"/>
          <p:cNvPicPr>
            <a:picLocks noChangeAspect="1" noChangeArrowheads="1"/>
          </p:cNvPicPr>
          <p:nvPr/>
        </p:nvPicPr>
        <p:blipFill>
          <a:blip r:embed="rId2"/>
          <a:srcRect/>
          <a:stretch>
            <a:fillRect/>
          </a:stretch>
        </p:blipFill>
        <p:spPr bwMode="auto">
          <a:xfrm>
            <a:off x="2123728" y="1268761"/>
            <a:ext cx="4896544" cy="3264362"/>
          </a:xfrm>
          <a:prstGeom prst="rect">
            <a:avLst/>
          </a:prstGeom>
          <a:noFill/>
          <a:ln w="9525">
            <a:noFill/>
            <a:miter lim="800000"/>
            <a:headEnd/>
            <a:tailEnd/>
          </a:ln>
          <a:effectLst/>
        </p:spPr>
      </p:pic>
    </p:spTree>
    <p:extLst>
      <p:ext uri="{BB962C8B-B14F-4D97-AF65-F5344CB8AC3E}">
        <p14:creationId xmlns:p14="http://schemas.microsoft.com/office/powerpoint/2010/main" val="187478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850" y="549275"/>
            <a:ext cx="8229600" cy="1143000"/>
          </a:xfrm>
        </p:spPr>
        <p:txBody>
          <a:bodyPr/>
          <a:lstStyle/>
          <a:p>
            <a:pPr eaLnBrk="1" hangingPunct="1"/>
            <a:r>
              <a:rPr lang="en-AU" sz="5400" dirty="0" smtClean="0"/>
              <a:t>Diagnosis HIV</a:t>
            </a:r>
          </a:p>
        </p:txBody>
      </p:sp>
      <p:sp>
        <p:nvSpPr>
          <p:cNvPr id="36867" name="Rectangle 3"/>
          <p:cNvSpPr>
            <a:spLocks noGrp="1" noChangeArrowheads="1"/>
          </p:cNvSpPr>
          <p:nvPr>
            <p:ph idx="1"/>
          </p:nvPr>
        </p:nvSpPr>
        <p:spPr>
          <a:xfrm>
            <a:off x="468313" y="1844675"/>
            <a:ext cx="8382000" cy="4525963"/>
          </a:xfrm>
        </p:spPr>
        <p:txBody>
          <a:bodyPr/>
          <a:lstStyle/>
          <a:p>
            <a:pPr eaLnBrk="1" hangingPunct="1">
              <a:lnSpc>
                <a:spcPct val="80000"/>
              </a:lnSpc>
              <a:spcBef>
                <a:spcPct val="45000"/>
              </a:spcBef>
            </a:pPr>
            <a:r>
              <a:rPr lang="en-AU" sz="3600" dirty="0" err="1" smtClean="0"/>
              <a:t>Ditemukannya</a:t>
            </a:r>
            <a:r>
              <a:rPr lang="en-AU" sz="3600" dirty="0" smtClean="0"/>
              <a:t> </a:t>
            </a:r>
            <a:r>
              <a:rPr lang="en-AU" sz="3600" dirty="0" err="1" smtClean="0"/>
              <a:t>antibodi</a:t>
            </a:r>
            <a:r>
              <a:rPr lang="en-AU" sz="3600" dirty="0" smtClean="0"/>
              <a:t> HIV </a:t>
            </a:r>
            <a:r>
              <a:rPr lang="en-AU" sz="3600" dirty="0" err="1" smtClean="0"/>
              <a:t>dalam</a:t>
            </a:r>
            <a:r>
              <a:rPr lang="en-AU" sz="3600" dirty="0" smtClean="0"/>
              <a:t> </a:t>
            </a:r>
            <a:r>
              <a:rPr lang="en-AU" sz="3600" dirty="0" err="1" smtClean="0"/>
              <a:t>darah</a:t>
            </a:r>
            <a:r>
              <a:rPr lang="en-AU" sz="3600" dirty="0" smtClean="0"/>
              <a:t> </a:t>
            </a:r>
          </a:p>
          <a:p>
            <a:pPr eaLnBrk="1" hangingPunct="1">
              <a:lnSpc>
                <a:spcPct val="80000"/>
              </a:lnSpc>
              <a:spcBef>
                <a:spcPct val="45000"/>
              </a:spcBef>
            </a:pPr>
            <a:r>
              <a:rPr lang="en-AU" sz="3600" dirty="0" err="1" smtClean="0"/>
              <a:t>Jenis</a:t>
            </a:r>
            <a:r>
              <a:rPr lang="en-AU" sz="3600" dirty="0" smtClean="0"/>
              <a:t> </a:t>
            </a:r>
            <a:r>
              <a:rPr lang="en-AU" sz="3600" dirty="0" err="1" smtClean="0"/>
              <a:t>tes</a:t>
            </a:r>
            <a:r>
              <a:rPr lang="en-AU" sz="3600" dirty="0" smtClean="0"/>
              <a:t> </a:t>
            </a:r>
            <a:r>
              <a:rPr lang="en-AU" sz="3600" dirty="0" err="1" smtClean="0"/>
              <a:t>antibodi</a:t>
            </a:r>
            <a:r>
              <a:rPr lang="en-AU" sz="3600" dirty="0" smtClean="0"/>
              <a:t> HIV : </a:t>
            </a:r>
            <a:endParaRPr lang="id-ID" sz="3600" dirty="0" smtClean="0"/>
          </a:p>
          <a:p>
            <a:pPr lvl="1">
              <a:lnSpc>
                <a:spcPct val="80000"/>
              </a:lnSpc>
              <a:spcBef>
                <a:spcPct val="45000"/>
              </a:spcBef>
            </a:pPr>
            <a:r>
              <a:rPr lang="en-AU" dirty="0" smtClean="0"/>
              <a:t>Rapid </a:t>
            </a:r>
            <a:r>
              <a:rPr lang="en-AU" dirty="0" err="1" smtClean="0"/>
              <a:t>Tes</a:t>
            </a:r>
            <a:endParaRPr lang="id-ID" dirty="0" smtClean="0"/>
          </a:p>
          <a:p>
            <a:pPr lvl="1">
              <a:lnSpc>
                <a:spcPct val="80000"/>
              </a:lnSpc>
              <a:spcBef>
                <a:spcPct val="45000"/>
              </a:spcBef>
            </a:pPr>
            <a:r>
              <a:rPr lang="en-AU" dirty="0" smtClean="0"/>
              <a:t>ELISA</a:t>
            </a:r>
            <a:r>
              <a:rPr lang="id-ID" dirty="0" smtClean="0"/>
              <a:t> (enzyme-linked immunosorbent assay): Tes untuk mendeteksi infeksi HIV</a:t>
            </a:r>
          </a:p>
          <a:p>
            <a:pPr lvl="1">
              <a:lnSpc>
                <a:spcPct val="80000"/>
              </a:lnSpc>
              <a:spcBef>
                <a:spcPct val="45000"/>
              </a:spcBef>
            </a:pPr>
            <a:r>
              <a:rPr lang="en-AU" dirty="0" smtClean="0"/>
              <a:t>Western Blot</a:t>
            </a:r>
            <a:r>
              <a:rPr lang="id-ID" dirty="0" smtClean="0"/>
              <a:t>: Tes lanjut untuk mempertegas hasil pemeriksaan ELISA</a:t>
            </a:r>
          </a:p>
          <a:p>
            <a:pPr lvl="1">
              <a:lnSpc>
                <a:spcPct val="80000"/>
              </a:lnSpc>
              <a:spcBef>
                <a:spcPct val="45000"/>
              </a:spcBef>
            </a:pPr>
            <a:r>
              <a:rPr lang="id-ID" dirty="0"/>
              <a:t>Tes </a:t>
            </a:r>
            <a:r>
              <a:rPr lang="en-US" dirty="0"/>
              <a:t>Viral Load Test — </a:t>
            </a:r>
            <a:r>
              <a:rPr lang="id-ID" dirty="0" smtClean="0"/>
              <a:t>Tes untuk mendeteksi</a:t>
            </a:r>
            <a:endParaRPr lang="en-AU" dirty="0"/>
          </a:p>
        </p:txBody>
      </p:sp>
    </p:spTree>
    <p:extLst>
      <p:ext uri="{BB962C8B-B14F-4D97-AF65-F5344CB8AC3E}">
        <p14:creationId xmlns:p14="http://schemas.microsoft.com/office/powerpoint/2010/main" val="2176276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100" y="620688"/>
            <a:ext cx="62512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574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707613-8FD5-48C7-AFE9-2015DCFF13C4}" type="slidenum">
              <a:rPr lang="id-ID" smtClean="0"/>
              <a:pPr/>
              <a:t>22</a:t>
            </a:fld>
            <a:endParaRPr lang="id-ID"/>
          </a:p>
        </p:txBody>
      </p:sp>
      <p:sp>
        <p:nvSpPr>
          <p:cNvPr id="4" name="Title 3"/>
          <p:cNvSpPr>
            <a:spLocks noGrp="1"/>
          </p:cNvSpPr>
          <p:nvPr>
            <p:ph type="title"/>
          </p:nvPr>
        </p:nvSpPr>
        <p:spPr/>
        <p:txBody>
          <a:bodyPr/>
          <a:lstStyle/>
          <a:p>
            <a:endParaRPr lang="id-ID"/>
          </a:p>
        </p:txBody>
      </p:sp>
      <p:sp>
        <p:nvSpPr>
          <p:cNvPr id="104450" name="AutoShape 2" descr="Image result for HIV medic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4452" name="AutoShape 4" descr="Image result for HIV medic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4454" name="AutoShape 6" descr="Image result for HIV medic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9" name="Rectangle 8"/>
          <p:cNvSpPr/>
          <p:nvPr/>
        </p:nvSpPr>
        <p:spPr>
          <a:xfrm>
            <a:off x="1357290" y="4857760"/>
            <a:ext cx="671517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t>TREATMENT AND MEDICATION ?</a:t>
            </a:r>
            <a:endParaRPr lang="id-ID" sz="3600" b="1" dirty="0"/>
          </a:p>
        </p:txBody>
      </p:sp>
      <p:pic>
        <p:nvPicPr>
          <p:cNvPr id="104458" name="Picture 10" descr="Image result for HIV medicine"/>
          <p:cNvPicPr>
            <a:picLocks noChangeAspect="1" noChangeArrowheads="1"/>
          </p:cNvPicPr>
          <p:nvPr/>
        </p:nvPicPr>
        <p:blipFill>
          <a:blip r:embed="rId2"/>
          <a:srcRect/>
          <a:stretch>
            <a:fillRect/>
          </a:stretch>
        </p:blipFill>
        <p:spPr bwMode="auto">
          <a:xfrm>
            <a:off x="2214546" y="1214422"/>
            <a:ext cx="4857784" cy="3220924"/>
          </a:xfrm>
          <a:prstGeom prst="rect">
            <a:avLst/>
          </a:prstGeom>
          <a:noFill/>
        </p:spPr>
      </p:pic>
    </p:spTree>
    <p:extLst>
      <p:ext uri="{BB962C8B-B14F-4D97-AF65-F5344CB8AC3E}">
        <p14:creationId xmlns:p14="http://schemas.microsoft.com/office/powerpoint/2010/main" val="3205526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Slide Number Placeholder 2"/>
          <p:cNvSpPr>
            <a:spLocks noGrp="1"/>
          </p:cNvSpPr>
          <p:nvPr>
            <p:ph type="sldNum" sz="quarter" idx="12"/>
          </p:nvPr>
        </p:nvSpPr>
        <p:spPr/>
        <p:txBody>
          <a:bodyPr/>
          <a:lstStyle/>
          <a:p>
            <a:fld id="{FA707613-8FD5-48C7-AFE9-2015DCFF13C4}" type="slidenum">
              <a:rPr lang="id-ID" smtClean="0"/>
              <a:pPr/>
              <a:t>23</a:t>
            </a:fld>
            <a:endParaRPr lang="id-ID"/>
          </a:p>
        </p:txBody>
      </p:sp>
      <p:sp>
        <p:nvSpPr>
          <p:cNvPr id="4" name="Title 3"/>
          <p:cNvSpPr>
            <a:spLocks noGrp="1"/>
          </p:cNvSpPr>
          <p:nvPr>
            <p:ph type="title"/>
          </p:nvPr>
        </p:nvSpPr>
        <p:spPr/>
        <p:txBody>
          <a:bodyPr/>
          <a:lstStyle/>
          <a:p>
            <a:endParaRPr lang="id-ID"/>
          </a:p>
        </p:txBody>
      </p:sp>
      <p:pic>
        <p:nvPicPr>
          <p:cNvPr id="5" name="Picture 2" descr="http://www.who.int/hiv/data/ARTcriteria2013.png"/>
          <p:cNvPicPr>
            <a:picLocks noChangeAspect="1" noChangeArrowheads="1"/>
          </p:cNvPicPr>
          <p:nvPr/>
        </p:nvPicPr>
        <p:blipFill>
          <a:blip r:embed="rId2"/>
          <a:srcRect/>
          <a:stretch>
            <a:fillRect/>
          </a:stretch>
        </p:blipFill>
        <p:spPr bwMode="auto">
          <a:xfrm>
            <a:off x="2285984" y="285728"/>
            <a:ext cx="4286250" cy="6210301"/>
          </a:xfrm>
          <a:prstGeom prst="rect">
            <a:avLst/>
          </a:prstGeom>
          <a:noFill/>
        </p:spPr>
      </p:pic>
      <p:sp>
        <p:nvSpPr>
          <p:cNvPr id="6" name="Content Placeholder 1"/>
          <p:cNvSpPr txBox="1">
            <a:spLocks/>
          </p:cNvSpPr>
          <p:nvPr/>
        </p:nvSpPr>
        <p:spPr>
          <a:xfrm>
            <a:off x="4243414" y="6410551"/>
            <a:ext cx="4471990" cy="304597"/>
          </a:xfrm>
          <a:prstGeom prst="rect">
            <a:avLst/>
          </a:prstGeom>
        </p:spPr>
        <p:txBody>
          <a:bodyPr vert="horz">
            <a:normAutofit fontScale="5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id-ID" sz="2700" b="0" i="0" u="none" strike="noStrike" kern="1200" cap="none" spc="0" normalizeH="0" baseline="0" noProof="0" dirty="0" smtClean="0">
                <a:ln>
                  <a:noFill/>
                </a:ln>
                <a:solidFill>
                  <a:schemeClr val="tx1"/>
                </a:solidFill>
                <a:effectLst/>
                <a:uLnTx/>
                <a:uFillTx/>
                <a:latin typeface="+mn-lt"/>
                <a:ea typeface="+mn-ea"/>
                <a:cs typeface="+mn-cs"/>
              </a:rPr>
              <a:t>http://www.who.int/hiv/data/ARTcriteria2013.png</a:t>
            </a:r>
            <a:endParaRPr kumimoji="0" lang="id-ID"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20773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mtClean="0">
                <a:latin typeface="Comic Sans MS" pitchFamily="66" charset="0"/>
              </a:rPr>
              <a:t>TERAPI  ARV</a:t>
            </a:r>
          </a:p>
        </p:txBody>
      </p:sp>
      <p:sp>
        <p:nvSpPr>
          <p:cNvPr id="37891" name="Rectangle 3"/>
          <p:cNvSpPr>
            <a:spLocks noGrp="1" noChangeArrowheads="1"/>
          </p:cNvSpPr>
          <p:nvPr>
            <p:ph idx="1"/>
          </p:nvPr>
        </p:nvSpPr>
        <p:spPr>
          <a:xfrm>
            <a:off x="381000" y="1219200"/>
            <a:ext cx="8229600" cy="4525963"/>
          </a:xfrm>
        </p:spPr>
        <p:txBody>
          <a:bodyPr/>
          <a:lstStyle/>
          <a:p>
            <a:pPr eaLnBrk="1" hangingPunct="1">
              <a:lnSpc>
                <a:spcPct val="80000"/>
              </a:lnSpc>
              <a:buFontTx/>
              <a:buNone/>
            </a:pPr>
            <a:r>
              <a:rPr lang="en-GB" sz="2800" smtClean="0">
                <a:latin typeface="Comic Sans MS" pitchFamily="66" charset="0"/>
              </a:rPr>
              <a:t>Tujuan  ARV</a:t>
            </a:r>
          </a:p>
          <a:p>
            <a:pPr eaLnBrk="1" hangingPunct="1">
              <a:lnSpc>
                <a:spcPct val="80000"/>
              </a:lnSpc>
            </a:pPr>
            <a:r>
              <a:rPr lang="en-GB" sz="2800" smtClean="0">
                <a:latin typeface="Comic Sans MS" pitchFamily="66" charset="0"/>
              </a:rPr>
              <a:t>Menghentikan progresifitas penyakit HIV dengan menekan </a:t>
            </a:r>
            <a:r>
              <a:rPr lang="en-GB" sz="2800" i="1" smtClean="0">
                <a:latin typeface="Comic Sans MS" pitchFamily="66" charset="0"/>
              </a:rPr>
              <a:t>viral load</a:t>
            </a:r>
          </a:p>
          <a:p>
            <a:pPr eaLnBrk="1" hangingPunct="1">
              <a:lnSpc>
                <a:spcPct val="80000"/>
              </a:lnSpc>
            </a:pPr>
            <a:endParaRPr lang="en-GB" sz="2800" smtClean="0">
              <a:latin typeface="Comic Sans MS" pitchFamily="66" charset="0"/>
            </a:endParaRPr>
          </a:p>
          <a:p>
            <a:pPr eaLnBrk="1" hangingPunct="1">
              <a:lnSpc>
                <a:spcPct val="80000"/>
              </a:lnSpc>
            </a:pPr>
            <a:r>
              <a:rPr lang="en-GB" sz="2800" smtClean="0">
                <a:latin typeface="Comic Sans MS" pitchFamily="66" charset="0"/>
              </a:rPr>
              <a:t>Memulihkan sistem immun, dan mengurangi terjadinya infeksi oportunistik </a:t>
            </a:r>
          </a:p>
          <a:p>
            <a:pPr eaLnBrk="1" hangingPunct="1">
              <a:lnSpc>
                <a:spcPct val="80000"/>
              </a:lnSpc>
              <a:buFontTx/>
              <a:buNone/>
            </a:pPr>
            <a:endParaRPr lang="en-GB" sz="2800" smtClean="0">
              <a:latin typeface="Comic Sans MS" pitchFamily="66" charset="0"/>
            </a:endParaRPr>
          </a:p>
          <a:p>
            <a:pPr eaLnBrk="1" hangingPunct="1">
              <a:lnSpc>
                <a:spcPct val="80000"/>
              </a:lnSpc>
            </a:pPr>
            <a:r>
              <a:rPr lang="en-GB" sz="2800" smtClean="0">
                <a:latin typeface="Comic Sans MS" pitchFamily="66" charset="0"/>
              </a:rPr>
              <a:t>Memperbaiki kuailitas hidup</a:t>
            </a:r>
          </a:p>
          <a:p>
            <a:pPr eaLnBrk="1" hangingPunct="1">
              <a:lnSpc>
                <a:spcPct val="80000"/>
              </a:lnSpc>
              <a:buFontTx/>
              <a:buNone/>
            </a:pPr>
            <a:endParaRPr lang="en-GB" sz="2800" smtClean="0">
              <a:latin typeface="Comic Sans MS" pitchFamily="66" charset="0"/>
            </a:endParaRPr>
          </a:p>
          <a:p>
            <a:pPr eaLnBrk="1" hangingPunct="1">
              <a:lnSpc>
                <a:spcPct val="80000"/>
              </a:lnSpc>
            </a:pPr>
            <a:r>
              <a:rPr lang="en-GB" sz="2800" smtClean="0">
                <a:latin typeface="Comic Sans MS" pitchFamily="66" charset="0"/>
              </a:rPr>
              <a:t>Menurunkan morbiditas dan mortalitas karena infeksi HIV </a:t>
            </a:r>
            <a:endParaRPr lang="en-GB" sz="2800" smtClean="0"/>
          </a:p>
        </p:txBody>
      </p:sp>
    </p:spTree>
    <p:extLst>
      <p:ext uri="{BB962C8B-B14F-4D97-AF65-F5344CB8AC3E}">
        <p14:creationId xmlns:p14="http://schemas.microsoft.com/office/powerpoint/2010/main" val="35980910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id-ID" dirty="0" smtClean="0">
                <a:latin typeface="Comic Sans MS" pitchFamily="66" charset="0"/>
              </a:rPr>
              <a:t>Jenis </a:t>
            </a:r>
            <a:r>
              <a:rPr lang="en-GB" dirty="0" smtClean="0">
                <a:latin typeface="Comic Sans MS" pitchFamily="66" charset="0"/>
              </a:rPr>
              <a:t> antiretroviral</a:t>
            </a:r>
            <a:endParaRPr lang="en-GB" dirty="0" smtClean="0"/>
          </a:p>
        </p:txBody>
      </p:sp>
      <p:sp>
        <p:nvSpPr>
          <p:cNvPr id="38915" name="Rectangle 3"/>
          <p:cNvSpPr>
            <a:spLocks noGrp="1" noChangeArrowheads="1"/>
          </p:cNvSpPr>
          <p:nvPr>
            <p:ph idx="1"/>
          </p:nvPr>
        </p:nvSpPr>
        <p:spPr/>
        <p:txBody>
          <a:bodyPr/>
          <a:lstStyle/>
          <a:p>
            <a:pPr marL="609600" indent="-609600" eaLnBrk="1" hangingPunct="1">
              <a:lnSpc>
                <a:spcPct val="90000"/>
              </a:lnSpc>
              <a:buFont typeface="Wingdings" pitchFamily="2" charset="2"/>
              <a:buAutoNum type="arabicPeriod"/>
            </a:pPr>
            <a:r>
              <a:rPr lang="en-GB" sz="2800" dirty="0" smtClean="0">
                <a:latin typeface="Comic Sans MS" pitchFamily="66" charset="0"/>
              </a:rPr>
              <a:t>NUCLEOSIDE REVERSE TRANSCRIPTASE INHIBITORS</a:t>
            </a:r>
          </a:p>
          <a:p>
            <a:pPr marL="609600" indent="-609600" eaLnBrk="1" hangingPunct="1">
              <a:lnSpc>
                <a:spcPct val="90000"/>
              </a:lnSpc>
              <a:buFont typeface="Wingdings" pitchFamily="2" charset="2"/>
              <a:buAutoNum type="arabicPeriod"/>
            </a:pPr>
            <a:r>
              <a:rPr lang="en-GB" sz="2800" dirty="0" smtClean="0">
                <a:latin typeface="Comic Sans MS" pitchFamily="66" charset="0"/>
              </a:rPr>
              <a:t>NON-NUCLEOSIDE REVERSE TRANSCRIPTASE INHIBITORS (NNRTI)</a:t>
            </a:r>
          </a:p>
          <a:p>
            <a:pPr marL="609600" indent="-609600" eaLnBrk="1" hangingPunct="1">
              <a:lnSpc>
                <a:spcPct val="90000"/>
              </a:lnSpc>
              <a:buFont typeface="Wingdings" pitchFamily="2" charset="2"/>
              <a:buAutoNum type="arabicPeriod"/>
            </a:pPr>
            <a:r>
              <a:rPr lang="en-GB" sz="2800" dirty="0" smtClean="0">
                <a:latin typeface="Comic Sans MS" pitchFamily="66" charset="0"/>
              </a:rPr>
              <a:t>PROTEASE INHIBITORS (PI)</a:t>
            </a:r>
          </a:p>
        </p:txBody>
      </p:sp>
    </p:spTree>
    <p:extLst>
      <p:ext uri="{BB962C8B-B14F-4D97-AF65-F5344CB8AC3E}">
        <p14:creationId xmlns:p14="http://schemas.microsoft.com/office/powerpoint/2010/main" val="22363690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826" name="Group 34"/>
          <p:cNvGraphicFramePr>
            <a:graphicFrameLocks noGrp="1"/>
          </p:cNvGraphicFramePr>
          <p:nvPr>
            <p:ph type="tbl" idx="1"/>
            <p:extLst>
              <p:ext uri="{D42A27DB-BD31-4B8C-83A1-F6EECF244321}">
                <p14:modId xmlns:p14="http://schemas.microsoft.com/office/powerpoint/2010/main" val="1532956184"/>
              </p:ext>
            </p:extLst>
          </p:nvPr>
        </p:nvGraphicFramePr>
        <p:xfrm>
          <a:off x="323850" y="692150"/>
          <a:ext cx="8712200" cy="5688013"/>
        </p:xfrm>
        <a:graphic>
          <a:graphicData uri="http://schemas.openxmlformats.org/drawingml/2006/table">
            <a:tbl>
              <a:tblPr>
                <a:tableStyleId>{2D5ABB26-0587-4C30-8999-92F81FD0307C}</a:tableStyleId>
              </a:tblPr>
              <a:tblGrid>
                <a:gridCol w="2940050"/>
                <a:gridCol w="2940050"/>
                <a:gridCol w="2832100"/>
              </a:tblGrid>
              <a:tr h="11985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600" u="none" strike="noStrike" cap="none" normalizeH="0" baseline="0" dirty="0" smtClean="0">
                          <a:ln>
                            <a:noFill/>
                          </a:ln>
                          <a:effectLst/>
                        </a:rPr>
                        <a:t>NRTIs / </a:t>
                      </a:r>
                      <a:r>
                        <a:rPr kumimoji="0" lang="en-US" sz="3600" u="none" strike="noStrike" cap="none" normalizeH="0" baseline="0" dirty="0" err="1" smtClean="0">
                          <a:ln>
                            <a:noFill/>
                          </a:ln>
                          <a:effectLst/>
                        </a:rPr>
                        <a:t>NtRTI</a:t>
                      </a:r>
                      <a:endParaRPr kumimoji="0" lang="en-US" sz="3600" b="0" i="0" u="none" strike="noStrike" cap="none" normalizeH="0" baseline="0" dirty="0" smtClean="0">
                        <a:ln>
                          <a:noFill/>
                        </a:ln>
                        <a:solidFill>
                          <a:schemeClr val="tx2"/>
                        </a:solidFill>
                        <a:effectLst/>
                        <a:latin typeface="Comic Sans MS" pitchFamily="66" charset="0"/>
                      </a:endParaRPr>
                    </a:p>
                  </a:txBody>
                  <a:tcP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600" u="none" strike="noStrike" cap="none" normalizeH="0" baseline="0" dirty="0" smtClean="0">
                          <a:ln>
                            <a:noFill/>
                          </a:ln>
                          <a:effectLst/>
                        </a:rPr>
                        <a:t>NNRTIs</a:t>
                      </a:r>
                      <a:endParaRPr kumimoji="0" lang="en-US" sz="3600" b="0" i="0" u="none" strike="noStrike" cap="none" normalizeH="0" baseline="0" dirty="0" smtClean="0">
                        <a:ln>
                          <a:noFill/>
                        </a:ln>
                        <a:solidFill>
                          <a:schemeClr val="tx2"/>
                        </a:solidFill>
                        <a:effectLst/>
                        <a:latin typeface="Comic Sans MS" pitchFamily="66" charset="0"/>
                      </a:endParaRPr>
                    </a:p>
                  </a:txBody>
                  <a:tcP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3600" u="none" strike="noStrike" cap="none" normalizeH="0" baseline="0" dirty="0" smtClean="0">
                          <a:ln>
                            <a:noFill/>
                          </a:ln>
                          <a:effectLst/>
                        </a:rPr>
                        <a:t>PIs</a:t>
                      </a:r>
                      <a:endParaRPr kumimoji="0" lang="en-US" sz="3600" b="0" i="0" u="none" strike="noStrike" cap="none" normalizeH="0" baseline="0" dirty="0" smtClean="0">
                        <a:ln>
                          <a:noFill/>
                        </a:ln>
                        <a:solidFill>
                          <a:schemeClr val="tx2"/>
                        </a:solidFill>
                        <a:effectLst/>
                        <a:latin typeface="Comic Sans MS" pitchFamily="66" charset="0"/>
                      </a:endParaRPr>
                    </a:p>
                  </a:txBody>
                  <a:tcPr horzOverflow="overflow">
                    <a:solidFill>
                      <a:schemeClr val="tx2">
                        <a:lumMod val="40000"/>
                        <a:lumOff val="60000"/>
                      </a:schemeClr>
                    </a:solidFill>
                  </a:tcPr>
                </a:tc>
              </a:tr>
              <a:tr h="44894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sng" strike="noStrike" cap="none" normalizeH="0" baseline="0" dirty="0" smtClean="0">
                          <a:ln>
                            <a:noFill/>
                          </a:ln>
                          <a:effectLst/>
                        </a:rPr>
                        <a:t>NRTIs</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AZT (</a:t>
                      </a:r>
                      <a:r>
                        <a:rPr kumimoji="0" lang="en-US" sz="2800" u="none" strike="noStrike" cap="none" normalizeH="0" baseline="0" dirty="0" err="1" smtClean="0">
                          <a:ln>
                            <a:noFill/>
                          </a:ln>
                          <a:effectLst/>
                        </a:rPr>
                        <a:t>Zidovudine</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3TC (Lamivudine)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d4T (</a:t>
                      </a:r>
                      <a:r>
                        <a:rPr kumimoji="0" lang="en-US" sz="2800" u="none" strike="noStrike" cap="none" normalizeH="0" baseline="0" dirty="0" err="1" smtClean="0">
                          <a:ln>
                            <a:noFill/>
                          </a:ln>
                          <a:effectLst/>
                        </a:rPr>
                        <a:t>Stavudine</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ABC (</a:t>
                      </a:r>
                      <a:r>
                        <a:rPr kumimoji="0" lang="en-US" sz="2800" u="none" strike="noStrike" cap="none" normalizeH="0" baseline="0" dirty="0" err="1" smtClean="0">
                          <a:ln>
                            <a:noFill/>
                          </a:ln>
                          <a:effectLst/>
                        </a:rPr>
                        <a:t>Abacavir</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err="1" smtClean="0">
                          <a:ln>
                            <a:noFill/>
                          </a:ln>
                          <a:effectLst/>
                        </a:rPr>
                        <a:t>ddI</a:t>
                      </a:r>
                      <a:r>
                        <a:rPr kumimoji="0" lang="en-US" sz="2800" u="none" strike="noStrike" cap="none" normalizeH="0" baseline="0" dirty="0" smtClean="0">
                          <a:ln>
                            <a:noFill/>
                          </a:ln>
                          <a:effectLst/>
                        </a:rPr>
                        <a:t> (</a:t>
                      </a:r>
                      <a:r>
                        <a:rPr kumimoji="0" lang="en-US" sz="2800" u="none" strike="noStrike" cap="none" normalizeH="0" baseline="0" dirty="0" err="1" smtClean="0">
                          <a:ln>
                            <a:noFill/>
                          </a:ln>
                          <a:effectLst/>
                        </a:rPr>
                        <a:t>Didanosine</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sng" strike="noStrike" cap="none" normalizeH="0" baseline="0" dirty="0" err="1" smtClean="0">
                          <a:ln>
                            <a:noFill/>
                          </a:ln>
                          <a:effectLst/>
                        </a:rPr>
                        <a:t>NtRTI</a:t>
                      </a:r>
                      <a:endParaRPr kumimoji="0" lang="en-US" sz="2800" u="sng"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TDF (</a:t>
                      </a:r>
                      <a:r>
                        <a:rPr kumimoji="0" lang="en-US" sz="2800" u="none" strike="noStrike" cap="none" normalizeH="0" baseline="0" dirty="0" err="1" smtClean="0">
                          <a:ln>
                            <a:noFill/>
                          </a:ln>
                          <a:effectLst/>
                        </a:rPr>
                        <a:t>Tenofovir</a:t>
                      </a:r>
                      <a:r>
                        <a:rPr kumimoji="0" lang="en-US" sz="2800" u="none" strike="noStrike" cap="none" normalizeH="0" baseline="0" dirty="0" smtClean="0">
                          <a:ln>
                            <a:noFill/>
                          </a:ln>
                          <a:effectLst/>
                        </a:rPr>
                        <a: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NVP (</a:t>
                      </a:r>
                      <a:r>
                        <a:rPr kumimoji="0" lang="en-US" sz="2800" u="none" strike="noStrike" cap="none" normalizeH="0" baseline="0" dirty="0" err="1" smtClean="0">
                          <a:ln>
                            <a:noFill/>
                          </a:ln>
                          <a:effectLst/>
                        </a:rPr>
                        <a:t>Nevirapine</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EFV (</a:t>
                      </a:r>
                      <a:r>
                        <a:rPr kumimoji="0" lang="en-US" sz="2800" u="none" strike="noStrike" cap="none" normalizeH="0" baseline="0" dirty="0" err="1" smtClean="0">
                          <a:ln>
                            <a:noFill/>
                          </a:ln>
                          <a:effectLst/>
                        </a:rPr>
                        <a:t>Efavirenz</a:t>
                      </a:r>
                      <a:r>
                        <a:rPr kumimoji="0" lang="en-US" sz="2800" u="none" strike="noStrike" cap="none" normalizeH="0" baseline="0" dirty="0" smtClean="0">
                          <a:ln>
                            <a:noFill/>
                          </a:ln>
                          <a:effectLst/>
                        </a:rPr>
                        <a: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NFV (</a:t>
                      </a:r>
                      <a:r>
                        <a:rPr kumimoji="0" lang="en-US" sz="2800" u="none" strike="noStrike" cap="none" normalizeH="0" baseline="0" dirty="0" err="1" smtClean="0">
                          <a:ln>
                            <a:noFill/>
                          </a:ln>
                          <a:effectLst/>
                        </a:rPr>
                        <a:t>Nelfinavir</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SQV (</a:t>
                      </a:r>
                      <a:r>
                        <a:rPr kumimoji="0" lang="en-US" sz="2800" u="none" strike="noStrike" cap="none" normalizeH="0" baseline="0" dirty="0" err="1" smtClean="0">
                          <a:ln>
                            <a:noFill/>
                          </a:ln>
                          <a:effectLst/>
                        </a:rPr>
                        <a:t>Saquinavir</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RTV (Ritonavir)</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IDV (</a:t>
                      </a:r>
                      <a:r>
                        <a:rPr kumimoji="0" lang="en-US" sz="2800" u="none" strike="noStrike" cap="none" normalizeH="0" baseline="0" dirty="0" err="1" smtClean="0">
                          <a:ln>
                            <a:noFill/>
                          </a:ln>
                          <a:effectLst/>
                        </a:rPr>
                        <a:t>Indinavir</a:t>
                      </a:r>
                      <a:r>
                        <a:rPr kumimoji="0" lang="en-US" sz="28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u="none" strike="noStrike" cap="none" normalizeH="0" baseline="0" dirty="0" smtClean="0">
                          <a:ln>
                            <a:noFill/>
                          </a:ln>
                          <a:effectLst/>
                        </a:rPr>
                        <a:t>LPV/r (</a:t>
                      </a:r>
                      <a:r>
                        <a:rPr kumimoji="0" lang="en-US" sz="2800" u="none" strike="noStrike" cap="none" normalizeH="0" baseline="0" dirty="0" err="1" smtClean="0">
                          <a:ln>
                            <a:noFill/>
                          </a:ln>
                          <a:effectLst/>
                        </a:rPr>
                        <a:t>Lopenavir</a:t>
                      </a:r>
                      <a:r>
                        <a:rPr kumimoji="0" lang="en-US" sz="2800" u="none" strike="noStrike" cap="none" normalizeH="0" baseline="0" dirty="0" smtClean="0">
                          <a:ln>
                            <a:noFill/>
                          </a:ln>
                          <a:effectLst/>
                        </a:rPr>
                        <a:t>/Ritonavir booster)</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Tree>
    <p:extLst>
      <p:ext uri="{BB962C8B-B14F-4D97-AF65-F5344CB8AC3E}">
        <p14:creationId xmlns:p14="http://schemas.microsoft.com/office/powerpoint/2010/main" val="25684885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mtClean="0">
                <a:latin typeface="Comic Sans MS" pitchFamily="66" charset="0"/>
              </a:rPr>
              <a:t>Kombinasi yang baik :</a:t>
            </a:r>
          </a:p>
        </p:txBody>
      </p:sp>
      <p:sp>
        <p:nvSpPr>
          <p:cNvPr id="40963" name="Rectangle 3"/>
          <p:cNvSpPr>
            <a:spLocks noGrp="1" noChangeArrowheads="1"/>
          </p:cNvSpPr>
          <p:nvPr>
            <p:ph idx="1"/>
          </p:nvPr>
        </p:nvSpPr>
        <p:spPr/>
        <p:txBody>
          <a:bodyPr/>
          <a:lstStyle/>
          <a:p>
            <a:pPr eaLnBrk="1" hangingPunct="1">
              <a:lnSpc>
                <a:spcPct val="90000"/>
              </a:lnSpc>
            </a:pPr>
            <a:r>
              <a:rPr lang="en-US" b="1" smtClean="0">
                <a:latin typeface="Comic Sans MS" pitchFamily="66" charset="0"/>
              </a:rPr>
              <a:t>AZT  +  3TC  +  NVP / EFV / PI</a:t>
            </a:r>
          </a:p>
          <a:p>
            <a:pPr eaLnBrk="1" hangingPunct="1">
              <a:lnSpc>
                <a:spcPct val="90000"/>
              </a:lnSpc>
            </a:pPr>
            <a:r>
              <a:rPr lang="en-US" b="1" smtClean="0">
                <a:latin typeface="Comic Sans MS" pitchFamily="66" charset="0"/>
              </a:rPr>
              <a:t>AZT  +  ddI  +  NVP / EFV / PI</a:t>
            </a:r>
          </a:p>
          <a:p>
            <a:pPr eaLnBrk="1" hangingPunct="1">
              <a:lnSpc>
                <a:spcPct val="90000"/>
              </a:lnSpc>
            </a:pPr>
            <a:r>
              <a:rPr lang="en-US" b="1" smtClean="0">
                <a:latin typeface="Comic Sans MS" pitchFamily="66" charset="0"/>
              </a:rPr>
              <a:t>d4T  +   ddI  +  NVP / EFV / PI</a:t>
            </a:r>
          </a:p>
          <a:p>
            <a:pPr eaLnBrk="1" hangingPunct="1">
              <a:lnSpc>
                <a:spcPct val="90000"/>
              </a:lnSpc>
            </a:pPr>
            <a:r>
              <a:rPr lang="en-US" b="1" smtClean="0">
                <a:latin typeface="Comic Sans MS" pitchFamily="66" charset="0"/>
              </a:rPr>
              <a:t>d4T  +   3TC  +  NVP / EFV / PI</a:t>
            </a:r>
          </a:p>
          <a:p>
            <a:pPr eaLnBrk="1" hangingPunct="1">
              <a:lnSpc>
                <a:spcPct val="90000"/>
              </a:lnSpc>
              <a:buFontTx/>
              <a:buNone/>
            </a:pPr>
            <a:endParaRPr lang="en-US" b="1" smtClean="0">
              <a:latin typeface="Comic Sans MS" pitchFamily="66" charset="0"/>
            </a:endParaRPr>
          </a:p>
          <a:p>
            <a:pPr eaLnBrk="1" hangingPunct="1">
              <a:lnSpc>
                <a:spcPct val="90000"/>
              </a:lnSpc>
            </a:pPr>
            <a:r>
              <a:rPr lang="en-US" sz="2800" smtClean="0">
                <a:latin typeface="Comic Sans MS" pitchFamily="66" charset="0"/>
              </a:rPr>
              <a:t>Tidak ada perbedaan keunggulan dari kombinasi–kombinasi  di atas. Hanya PI lebih poten dari pada non-nuke, tetapi PI lebih banyak efek sampingnya, yang menyebabkan sulit digunakan.  </a:t>
            </a:r>
          </a:p>
        </p:txBody>
      </p:sp>
    </p:spTree>
    <p:extLst>
      <p:ext uri="{BB962C8B-B14F-4D97-AF65-F5344CB8AC3E}">
        <p14:creationId xmlns:p14="http://schemas.microsoft.com/office/powerpoint/2010/main" val="5025536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Slide Number Placeholder 2"/>
          <p:cNvSpPr>
            <a:spLocks noGrp="1"/>
          </p:cNvSpPr>
          <p:nvPr>
            <p:ph type="sldNum" sz="quarter" idx="12"/>
          </p:nvPr>
        </p:nvSpPr>
        <p:spPr/>
        <p:txBody>
          <a:bodyPr/>
          <a:lstStyle/>
          <a:p>
            <a:fld id="{FA707613-8FD5-48C7-AFE9-2015DCFF13C4}" type="slidenum">
              <a:rPr lang="id-ID" smtClean="0"/>
              <a:pPr/>
              <a:t>28</a:t>
            </a:fld>
            <a:endParaRPr lang="id-ID"/>
          </a:p>
        </p:txBody>
      </p:sp>
      <p:sp>
        <p:nvSpPr>
          <p:cNvPr id="4" name="Title 3"/>
          <p:cNvSpPr>
            <a:spLocks noGrp="1"/>
          </p:cNvSpPr>
          <p:nvPr>
            <p:ph type="title"/>
          </p:nvPr>
        </p:nvSpPr>
        <p:spPr/>
        <p:txBody>
          <a:bodyPr/>
          <a:lstStyle/>
          <a:p>
            <a:endParaRPr lang="id-ID"/>
          </a:p>
        </p:txBody>
      </p:sp>
      <p:pic>
        <p:nvPicPr>
          <p:cNvPr id="5" name="Picture 3"/>
          <p:cNvPicPr>
            <a:picLocks noChangeAspect="1" noChangeArrowheads="1"/>
          </p:cNvPicPr>
          <p:nvPr/>
        </p:nvPicPr>
        <p:blipFill>
          <a:blip r:embed="rId2"/>
          <a:srcRect/>
          <a:stretch>
            <a:fillRect/>
          </a:stretch>
        </p:blipFill>
        <p:spPr bwMode="auto">
          <a:xfrm>
            <a:off x="714348" y="357166"/>
            <a:ext cx="7786742" cy="5266495"/>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l="65367" t="9495" r="20183" b="74227"/>
          <a:stretch>
            <a:fillRect/>
          </a:stretch>
        </p:blipFill>
        <p:spPr bwMode="auto">
          <a:xfrm>
            <a:off x="5500694" y="785794"/>
            <a:ext cx="1500198" cy="1143008"/>
          </a:xfrm>
          <a:prstGeom prst="rect">
            <a:avLst/>
          </a:prstGeom>
          <a:noFill/>
          <a:ln w="38100">
            <a:solidFill>
              <a:srgbClr val="FF0000"/>
            </a:solidFill>
            <a:miter lim="800000"/>
            <a:headEnd/>
            <a:tailEnd/>
          </a:ln>
          <a:effectLst/>
        </p:spPr>
      </p:pic>
      <p:pic>
        <p:nvPicPr>
          <p:cNvPr id="7" name="Picture 3"/>
          <p:cNvPicPr>
            <a:picLocks noChangeAspect="1" noChangeArrowheads="1"/>
          </p:cNvPicPr>
          <p:nvPr/>
        </p:nvPicPr>
        <p:blipFill>
          <a:blip r:embed="rId2"/>
          <a:srcRect l="30275" t="1356" r="45872" b="74227"/>
          <a:stretch>
            <a:fillRect/>
          </a:stretch>
        </p:blipFill>
        <p:spPr bwMode="auto">
          <a:xfrm>
            <a:off x="2428860" y="357166"/>
            <a:ext cx="2166953" cy="1785950"/>
          </a:xfrm>
          <a:prstGeom prst="rect">
            <a:avLst/>
          </a:prstGeom>
          <a:noFill/>
          <a:ln w="38100">
            <a:solidFill>
              <a:srgbClr val="FF0000"/>
            </a:solidFill>
            <a:miter lim="800000"/>
            <a:headEnd/>
            <a:tailEnd/>
          </a:ln>
          <a:effectLst/>
        </p:spPr>
      </p:pic>
      <p:grpSp>
        <p:nvGrpSpPr>
          <p:cNvPr id="8" name="Group 17"/>
          <p:cNvGrpSpPr/>
          <p:nvPr/>
        </p:nvGrpSpPr>
        <p:grpSpPr>
          <a:xfrm flipV="1">
            <a:off x="3714744" y="2357430"/>
            <a:ext cx="285752" cy="1143008"/>
            <a:chOff x="2380593" y="4709317"/>
            <a:chExt cx="252248" cy="503742"/>
          </a:xfrm>
        </p:grpSpPr>
        <p:cxnSp>
          <p:nvCxnSpPr>
            <p:cNvPr id="9" name="Straight Connector 8"/>
            <p:cNvCxnSpPr/>
            <p:nvPr/>
          </p:nvCxnSpPr>
          <p:spPr>
            <a:xfrm flipV="1">
              <a:off x="2501282" y="4712141"/>
              <a:ext cx="0" cy="500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80593" y="4709317"/>
              <a:ext cx="252248"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 name="Group 21"/>
          <p:cNvGrpSpPr/>
          <p:nvPr/>
        </p:nvGrpSpPr>
        <p:grpSpPr>
          <a:xfrm flipV="1">
            <a:off x="6143636" y="2143116"/>
            <a:ext cx="285752" cy="1357322"/>
            <a:chOff x="2380593" y="4709317"/>
            <a:chExt cx="252248" cy="503742"/>
          </a:xfrm>
        </p:grpSpPr>
        <p:cxnSp>
          <p:nvCxnSpPr>
            <p:cNvPr id="12" name="Straight Connector 11"/>
            <p:cNvCxnSpPr/>
            <p:nvPr/>
          </p:nvCxnSpPr>
          <p:spPr>
            <a:xfrm flipV="1">
              <a:off x="2501282" y="4712141"/>
              <a:ext cx="0" cy="500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80593" y="4709317"/>
              <a:ext cx="25224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4" name="Content Placeholder 1"/>
          <p:cNvSpPr txBox="1">
            <a:spLocks/>
          </p:cNvSpPr>
          <p:nvPr/>
        </p:nvSpPr>
        <p:spPr>
          <a:xfrm>
            <a:off x="2857488" y="6000768"/>
            <a:ext cx="5829312" cy="285752"/>
          </a:xfrm>
          <a:prstGeom prst="rect">
            <a:avLst/>
          </a:prstGeom>
        </p:spPr>
        <p:txBody>
          <a:bodyPr vert="horz">
            <a:noAutofit/>
          </a:bodyPr>
          <a:lstStyle/>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id-ID" sz="1200" b="0" i="0" u="none" strike="noStrike" kern="1200" cap="none" spc="0" normalizeH="0" baseline="0" noProof="0" smtClean="0">
                <a:ln>
                  <a:noFill/>
                </a:ln>
                <a:solidFill>
                  <a:schemeClr val="tx1"/>
                </a:solidFill>
                <a:effectLst/>
                <a:uLnTx/>
                <a:uFillTx/>
                <a:latin typeface="+mn-lt"/>
                <a:ea typeface="+mn-ea"/>
                <a:cs typeface="+mn-cs"/>
              </a:rPr>
              <a:t>Nancy RC, et al. Pathophysiology of the Human Immunodeficiency virus </a:t>
            </a:r>
            <a:endParaRPr kumimoji="0" lang="id-ID"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984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dirty="0"/>
          </a:p>
        </p:txBody>
      </p:sp>
      <p:sp>
        <p:nvSpPr>
          <p:cNvPr id="3" name="Slide Number Placeholder 2"/>
          <p:cNvSpPr>
            <a:spLocks noGrp="1"/>
          </p:cNvSpPr>
          <p:nvPr>
            <p:ph type="sldNum" sz="quarter" idx="12"/>
          </p:nvPr>
        </p:nvSpPr>
        <p:spPr/>
        <p:txBody>
          <a:bodyPr/>
          <a:lstStyle/>
          <a:p>
            <a:fld id="{FA707613-8FD5-48C7-AFE9-2015DCFF13C4}" type="slidenum">
              <a:rPr lang="id-ID" smtClean="0"/>
              <a:pPr/>
              <a:t>29</a:t>
            </a:fld>
            <a:endParaRPr lang="id-ID"/>
          </a:p>
        </p:txBody>
      </p:sp>
      <p:sp>
        <p:nvSpPr>
          <p:cNvPr id="4" name="Title 3"/>
          <p:cNvSpPr>
            <a:spLocks noGrp="1"/>
          </p:cNvSpPr>
          <p:nvPr>
            <p:ph type="title"/>
          </p:nvPr>
        </p:nvSpPr>
        <p:spPr/>
        <p:txBody>
          <a:bodyPr>
            <a:normAutofit fontScale="90000"/>
          </a:bodyPr>
          <a:lstStyle/>
          <a:p>
            <a:r>
              <a:rPr lang="id-ID" dirty="0" smtClean="0"/>
              <a:t>Malnutrition and HIV: A Vicious Cycle</a:t>
            </a:r>
            <a:endParaRPr lang="id-ID" dirty="0"/>
          </a:p>
        </p:txBody>
      </p:sp>
      <p:pic>
        <p:nvPicPr>
          <p:cNvPr id="79874" name="Picture 2"/>
          <p:cNvPicPr>
            <a:picLocks noChangeAspect="1" noChangeArrowheads="1"/>
          </p:cNvPicPr>
          <p:nvPr/>
        </p:nvPicPr>
        <p:blipFill>
          <a:blip r:embed="rId2"/>
          <a:srcRect/>
          <a:stretch>
            <a:fillRect/>
          </a:stretch>
        </p:blipFill>
        <p:spPr bwMode="auto">
          <a:xfrm>
            <a:off x="500034" y="1500174"/>
            <a:ext cx="8215370" cy="4556919"/>
          </a:xfrm>
          <a:prstGeom prst="rect">
            <a:avLst/>
          </a:prstGeom>
          <a:noFill/>
          <a:ln w="9525">
            <a:noFill/>
            <a:miter lim="800000"/>
            <a:headEnd/>
            <a:tailEnd/>
          </a:ln>
          <a:effectLst/>
        </p:spPr>
      </p:pic>
      <p:sp>
        <p:nvSpPr>
          <p:cNvPr id="6" name="Content Placeholder 1"/>
          <p:cNvSpPr txBox="1">
            <a:spLocks/>
          </p:cNvSpPr>
          <p:nvPr/>
        </p:nvSpPr>
        <p:spPr>
          <a:xfrm>
            <a:off x="4857752" y="6072206"/>
            <a:ext cx="4071934" cy="500066"/>
          </a:xfrm>
          <a:prstGeom prst="rect">
            <a:avLst/>
          </a:prstGeom>
        </p:spPr>
        <p:txBody>
          <a:bodyPr vert="horz">
            <a:noAutofit/>
          </a:bodyPr>
          <a:lstStyle/>
          <a:p>
            <a:r>
              <a:rPr lang="en-US" sz="1200" dirty="0" smtClean="0"/>
              <a:t>ECSA-HC,FANTA, </a:t>
            </a:r>
            <a:r>
              <a:rPr lang="en-US" sz="1200" dirty="0"/>
              <a:t>and LINKAGES Project. </a:t>
            </a:r>
            <a:r>
              <a:rPr lang="en-US" sz="1200" dirty="0" smtClean="0"/>
              <a:t>2008.</a:t>
            </a:r>
            <a:r>
              <a:rPr lang="id-ID" sz="1200" dirty="0" smtClean="0"/>
              <a:t> </a:t>
            </a:r>
            <a:r>
              <a:rPr lang="en-US" sz="1200" dirty="0" err="1" smtClean="0"/>
              <a:t>Arusha</a:t>
            </a:r>
            <a:r>
              <a:rPr lang="en-US" sz="1200" dirty="0"/>
              <a:t>, Tanzania: ECSA-HC</a:t>
            </a:r>
            <a:endParaRPr kumimoji="0" lang="id-ID"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3921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4536"/>
            <a:ext cx="8229600" cy="2771627"/>
          </a:xfrm>
        </p:spPr>
        <p:txBody>
          <a:bodyPr/>
          <a:lstStyle/>
          <a:p>
            <a:pPr marL="0" indent="0" algn="ctr">
              <a:buNone/>
            </a:pPr>
            <a:r>
              <a:rPr lang="id-ID" dirty="0" smtClean="0"/>
              <a:t>Acquired immunodeficienc syndrome (AIDS) adalah suatu penyakit retrovirus yang ditandai oleh imunosupresi berat yang menyebabkan infeksi oportunistik, neoplasma sekunder dan kelainan neurologik </a:t>
            </a:r>
            <a:endParaRPr lang="id-ID" dirty="0"/>
          </a:p>
        </p:txBody>
      </p:sp>
      <p:pic>
        <p:nvPicPr>
          <p:cNvPr id="6146" name="Picture 2" descr="Image result for a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5111"/>
            <a:ext cx="5667375" cy="3019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id-ID"/>
          </a:p>
        </p:txBody>
      </p:sp>
    </p:spTree>
    <p:extLst>
      <p:ext uri="{BB962C8B-B14F-4D97-AF65-F5344CB8AC3E}">
        <p14:creationId xmlns:p14="http://schemas.microsoft.com/office/powerpoint/2010/main" val="3992552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08104"/>
            <a:ext cx="5256583" cy="677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35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HIV/AIDS Pediatrik</a:t>
            </a:r>
            <a:endParaRPr lang="id-ID" dirty="0"/>
          </a:p>
        </p:txBody>
      </p:sp>
      <p:sp>
        <p:nvSpPr>
          <p:cNvPr id="3" name="Content Placeholder 2"/>
          <p:cNvSpPr>
            <a:spLocks noGrp="1"/>
          </p:cNvSpPr>
          <p:nvPr>
            <p:ph idx="1"/>
          </p:nvPr>
        </p:nvSpPr>
        <p:spPr>
          <a:xfrm>
            <a:off x="457200" y="1196752"/>
            <a:ext cx="8229600" cy="4929411"/>
          </a:xfrm>
        </p:spPr>
        <p:txBody>
          <a:bodyPr/>
          <a:lstStyle/>
          <a:p>
            <a:r>
              <a:rPr lang="id-ID" dirty="0" smtClean="0"/>
              <a:t>Penularan vertikal kepeda bayi dari ibu yg terinfeksi HIV dapat dicegah dengan terapi ARV (Zidovudin oral) selama kehamilan, Zidovudin IV sewaktu persalinan, dan sesar sebelum ketuban pecah, pemberian susu formula bukan ASI kepada bayi</a:t>
            </a:r>
          </a:p>
          <a:p>
            <a:r>
              <a:rPr lang="id-ID" dirty="0" smtClean="0"/>
              <a:t>Perkembangan HIV pada anak lebih pesat dibandingkan dengan dewasa.</a:t>
            </a:r>
            <a:endParaRPr lang="id-ID" dirty="0"/>
          </a:p>
        </p:txBody>
      </p:sp>
    </p:spTree>
    <p:extLst>
      <p:ext uri="{BB962C8B-B14F-4D97-AF65-F5344CB8AC3E}">
        <p14:creationId xmlns:p14="http://schemas.microsoft.com/office/powerpoint/2010/main" val="972523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598566"/>
            <a:ext cx="5486400" cy="566738"/>
          </a:xfrm>
        </p:spPr>
        <p:txBody>
          <a:bodyPr/>
          <a:lstStyle/>
          <a:p>
            <a:r>
              <a:rPr lang="id-ID" dirty="0" smtClean="0"/>
              <a:t>TERIMA KASIH</a:t>
            </a:r>
            <a:endParaRPr lang="id-ID" dirty="0"/>
          </a:p>
        </p:txBody>
      </p:sp>
      <p:sp>
        <p:nvSpPr>
          <p:cNvPr id="6" name="Text Placeholder 5"/>
          <p:cNvSpPr>
            <a:spLocks noGrp="1"/>
          </p:cNvSpPr>
          <p:nvPr>
            <p:ph type="body" sz="half" idx="2"/>
          </p:nvPr>
        </p:nvSpPr>
        <p:spPr/>
        <p:txBody>
          <a:bodyPr/>
          <a:lstStyle/>
          <a:p>
            <a:endParaRPr lang="id-ID" dirty="0"/>
          </a:p>
        </p:txBody>
      </p:sp>
      <p:pic>
        <p:nvPicPr>
          <p:cNvPr id="5124" name="Picture 4" descr="Image result for aid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079" b="80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16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4536"/>
            <a:ext cx="8229600" cy="2771627"/>
          </a:xfrm>
        </p:spPr>
        <p:txBody>
          <a:bodyPr/>
          <a:lstStyle/>
          <a:p>
            <a:pPr marL="0" indent="0" algn="ctr">
              <a:buNone/>
            </a:pPr>
            <a:r>
              <a:rPr lang="sv-SE" sz="2500" dirty="0"/>
              <a:t>Efek dari Virus HIV </a:t>
            </a:r>
            <a:r>
              <a:rPr lang="sv-SE" sz="2500" dirty="0" smtClean="0">
                <a:sym typeface="Wingdings" pitchFamily="2" charset="2"/>
              </a:rPr>
              <a:t> </a:t>
            </a:r>
            <a:r>
              <a:rPr lang="sv-SE" sz="2500" dirty="0" smtClean="0"/>
              <a:t>hanya </a:t>
            </a:r>
            <a:r>
              <a:rPr lang="sv-SE" sz="2500" dirty="0"/>
              <a:t>bisa dilemahkan  dengan obat anti virus  dan asupan gizi yang </a:t>
            </a:r>
            <a:r>
              <a:rPr lang="sv-SE" sz="2500" dirty="0" smtClean="0"/>
              <a:t>optimal</a:t>
            </a:r>
          </a:p>
          <a:p>
            <a:pPr marL="0" indent="0" algn="ctr">
              <a:buNone/>
            </a:pPr>
            <a:r>
              <a:rPr lang="id-ID" sz="2500" dirty="0"/>
              <a:t>AIDS </a:t>
            </a:r>
            <a:r>
              <a:rPr lang="en-US" sz="2500" dirty="0" smtClean="0">
                <a:sym typeface="Wingdings" pitchFamily="2" charset="2"/>
              </a:rPr>
              <a:t></a:t>
            </a:r>
            <a:r>
              <a:rPr lang="id-ID" sz="2500" dirty="0" smtClean="0"/>
              <a:t> </a:t>
            </a:r>
            <a:r>
              <a:rPr lang="id-ID" sz="2500" dirty="0"/>
              <a:t>tahap akhir dari infeksi virus ini yang ditandai dengan adanya imunosupresi berat yang menimbulkan infeksi oportunistik, neoplasma sekunder dan manifestasi neurologis. Pada tahap ini, kemampuan tubuh untuk melawan infeksi sudah hilang sepenuhnya. </a:t>
            </a:r>
            <a:endParaRPr lang="id-ID" sz="2500" dirty="0"/>
          </a:p>
        </p:txBody>
      </p:sp>
      <p:pic>
        <p:nvPicPr>
          <p:cNvPr id="6146" name="Picture 2" descr="Image result for a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64704"/>
            <a:ext cx="4536504" cy="24169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id-ID"/>
          </a:p>
        </p:txBody>
      </p:sp>
    </p:spTree>
    <p:extLst>
      <p:ext uri="{BB962C8B-B14F-4D97-AF65-F5344CB8AC3E}">
        <p14:creationId xmlns:p14="http://schemas.microsoft.com/office/powerpoint/2010/main" val="422546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descr="http://gamapserver.who.int/mapLibrary/Files/Maps/HIV_all_20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90" y="404664"/>
            <a:ext cx="8820150" cy="622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2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descr="http://www.who.int/gho/hiv/epidemic_status/hiv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572500" cy="604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3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http://www.unaids.org/sites/default/files/20121120_results_HIVprevalence_1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8071"/>
            <a:ext cx="9160027" cy="6480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naids.org/sites/default/files/20121120_results_HIVprevalence_1200.png"/>
          <p:cNvPicPr>
            <a:picLocks noChangeAspect="1" noChangeArrowheads="1"/>
          </p:cNvPicPr>
          <p:nvPr/>
        </p:nvPicPr>
        <p:blipFill rotWithShape="1">
          <a:blip r:embed="rId2">
            <a:extLst>
              <a:ext uri="{28A0092B-C50C-407E-A947-70E740481C1C}">
                <a14:useLocalDpi xmlns:a14="http://schemas.microsoft.com/office/drawing/2010/main" val="0"/>
              </a:ext>
            </a:extLst>
          </a:blip>
          <a:srcRect l="399" t="67771" r="78146" b="14329"/>
          <a:stretch/>
        </p:blipFill>
        <p:spPr bwMode="auto">
          <a:xfrm>
            <a:off x="216023" y="4077072"/>
            <a:ext cx="4067945" cy="240121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http://www.unaids.org/sites/default/files/20121120_results_HIVprevalence_1200.png"/>
          <p:cNvPicPr>
            <a:picLocks noChangeAspect="1" noChangeArrowheads="1"/>
          </p:cNvPicPr>
          <p:nvPr/>
        </p:nvPicPr>
        <p:blipFill rotWithShape="1">
          <a:blip r:embed="rId2">
            <a:extLst>
              <a:ext uri="{28A0092B-C50C-407E-A947-70E740481C1C}">
                <a14:useLocalDpi xmlns:a14="http://schemas.microsoft.com/office/drawing/2010/main" val="0"/>
              </a:ext>
            </a:extLst>
          </a:blip>
          <a:srcRect l="84281" t="51766" r="9312" b="34546"/>
          <a:stretch/>
        </p:blipFill>
        <p:spPr bwMode="auto">
          <a:xfrm>
            <a:off x="6444208" y="2204864"/>
            <a:ext cx="2330391" cy="3522687"/>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6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Etiologi</a:t>
            </a:r>
            <a:endParaRPr lang="id-ID" dirty="0"/>
          </a:p>
        </p:txBody>
      </p:sp>
      <p:sp>
        <p:nvSpPr>
          <p:cNvPr id="3" name="Content Placeholder 2"/>
          <p:cNvSpPr>
            <a:spLocks noGrp="1"/>
          </p:cNvSpPr>
          <p:nvPr>
            <p:ph idx="1"/>
          </p:nvPr>
        </p:nvSpPr>
        <p:spPr/>
        <p:txBody>
          <a:bodyPr/>
          <a:lstStyle/>
          <a:p>
            <a:endParaRPr lang="id-ID"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852707" cy="308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5615" y="4797152"/>
            <a:ext cx="6852707" cy="1477328"/>
          </a:xfrm>
          <a:prstGeom prst="rect">
            <a:avLst/>
          </a:prstGeom>
        </p:spPr>
        <p:txBody>
          <a:bodyPr wrap="square">
            <a:spAutoFit/>
          </a:bodyPr>
          <a:lstStyle/>
          <a:p>
            <a:pPr marL="285750" indent="-285750">
              <a:buFont typeface="Arial" pitchFamily="34" charset="0"/>
              <a:buChar char="•"/>
            </a:pPr>
            <a:r>
              <a:rPr lang="en-US" dirty="0"/>
              <a:t>Virus HIV </a:t>
            </a:r>
            <a:r>
              <a:rPr lang="en-US" dirty="0" err="1"/>
              <a:t>dikenal</a:t>
            </a:r>
            <a:r>
              <a:rPr lang="en-US" dirty="0"/>
              <a:t>  </a:t>
            </a:r>
            <a:r>
              <a:rPr lang="en-US" dirty="0" err="1"/>
              <a:t>juga</a:t>
            </a:r>
            <a:r>
              <a:rPr lang="en-US" dirty="0"/>
              <a:t> </a:t>
            </a:r>
            <a:r>
              <a:rPr lang="en-US" dirty="0" err="1"/>
              <a:t>sebagai</a:t>
            </a:r>
            <a:r>
              <a:rPr lang="en-US" dirty="0"/>
              <a:t> virus yang </a:t>
            </a:r>
            <a:r>
              <a:rPr lang="en-US" dirty="0" err="1"/>
              <a:t>rapuh</a:t>
            </a:r>
            <a:r>
              <a:rPr lang="en-US" dirty="0"/>
              <a:t>, </a:t>
            </a:r>
            <a:r>
              <a:rPr lang="en-US" dirty="0" err="1"/>
              <a:t>karena</a:t>
            </a:r>
            <a:r>
              <a:rPr lang="en-US" dirty="0"/>
              <a:t> </a:t>
            </a:r>
            <a:r>
              <a:rPr lang="en-US" dirty="0" err="1"/>
              <a:t>tidak</a:t>
            </a:r>
            <a:r>
              <a:rPr lang="en-US" dirty="0"/>
              <a:t> </a:t>
            </a:r>
            <a:r>
              <a:rPr lang="en-US" dirty="0" err="1"/>
              <a:t>bisa</a:t>
            </a:r>
            <a:r>
              <a:rPr lang="en-US" dirty="0"/>
              <a:t> </a:t>
            </a:r>
            <a:r>
              <a:rPr lang="en-US" dirty="0" err="1"/>
              <a:t>bertahan</a:t>
            </a:r>
            <a:r>
              <a:rPr lang="en-US" dirty="0"/>
              <a:t> lama di </a:t>
            </a:r>
            <a:r>
              <a:rPr lang="en-US" dirty="0" err="1"/>
              <a:t>luar</a:t>
            </a:r>
            <a:r>
              <a:rPr lang="en-US" dirty="0"/>
              <a:t> </a:t>
            </a:r>
            <a:r>
              <a:rPr lang="en-US" dirty="0" err="1"/>
              <a:t>tubuh</a:t>
            </a:r>
            <a:r>
              <a:rPr lang="en-US" dirty="0"/>
              <a:t> </a:t>
            </a:r>
            <a:r>
              <a:rPr lang="en-US" dirty="0" err="1"/>
              <a:t>manusia</a:t>
            </a:r>
            <a:r>
              <a:rPr lang="en-US" dirty="0"/>
              <a:t>. </a:t>
            </a:r>
            <a:endParaRPr lang="en-US" dirty="0" smtClean="0"/>
          </a:p>
          <a:p>
            <a:pPr marL="285750" indent="-285750">
              <a:buFont typeface="Arial" pitchFamily="34" charset="0"/>
              <a:buChar char="•"/>
            </a:pPr>
            <a:r>
              <a:rPr lang="en-US" dirty="0"/>
              <a:t>Virus </a:t>
            </a:r>
            <a:r>
              <a:rPr lang="en-US" dirty="0" err="1"/>
              <a:t>ini</a:t>
            </a:r>
            <a:r>
              <a:rPr lang="en-US" dirty="0"/>
              <a:t> </a:t>
            </a:r>
            <a:r>
              <a:rPr lang="en-US" dirty="0" err="1"/>
              <a:t>hanya</a:t>
            </a:r>
            <a:r>
              <a:rPr lang="en-US" dirty="0"/>
              <a:t> </a:t>
            </a:r>
            <a:r>
              <a:rPr lang="en-US" dirty="0" err="1"/>
              <a:t>bisa</a:t>
            </a:r>
            <a:r>
              <a:rPr lang="en-US" dirty="0"/>
              <a:t> </a:t>
            </a:r>
            <a:r>
              <a:rPr lang="en-US" dirty="0" err="1"/>
              <a:t>tahan</a:t>
            </a:r>
            <a:r>
              <a:rPr lang="en-US" dirty="0"/>
              <a:t> di </a:t>
            </a:r>
            <a:r>
              <a:rPr lang="en-US" dirty="0" err="1"/>
              <a:t>dalam</a:t>
            </a:r>
            <a:r>
              <a:rPr lang="en-US" dirty="0"/>
              <a:t> </a:t>
            </a:r>
            <a:r>
              <a:rPr lang="en-US" dirty="0" err="1"/>
              <a:t>cairan</a:t>
            </a:r>
            <a:r>
              <a:rPr lang="en-US" dirty="0"/>
              <a:t> </a:t>
            </a:r>
            <a:r>
              <a:rPr lang="en-US" dirty="0" err="1"/>
              <a:t>tubuh</a:t>
            </a:r>
            <a:r>
              <a:rPr lang="en-US" dirty="0"/>
              <a:t> (</a:t>
            </a:r>
            <a:r>
              <a:rPr lang="en-US" dirty="0" err="1"/>
              <a:t>cairan</a:t>
            </a:r>
            <a:r>
              <a:rPr lang="en-US" dirty="0"/>
              <a:t> </a:t>
            </a:r>
            <a:r>
              <a:rPr lang="en-US" dirty="0" err="1"/>
              <a:t>sperma</a:t>
            </a:r>
            <a:r>
              <a:rPr lang="en-US" dirty="0"/>
              <a:t>, </a:t>
            </a:r>
            <a:r>
              <a:rPr lang="en-US" dirty="0" err="1"/>
              <a:t>cairan</a:t>
            </a:r>
            <a:r>
              <a:rPr lang="en-US" dirty="0"/>
              <a:t> vagina, </a:t>
            </a:r>
            <a:r>
              <a:rPr lang="en-US" dirty="0" err="1"/>
              <a:t>cairan</a:t>
            </a:r>
            <a:r>
              <a:rPr lang="en-US" dirty="0"/>
              <a:t> anus, </a:t>
            </a:r>
            <a:r>
              <a:rPr lang="en-US" dirty="0" err="1"/>
              <a:t>darah</a:t>
            </a:r>
            <a:r>
              <a:rPr lang="en-US" dirty="0"/>
              <a:t>, </a:t>
            </a:r>
            <a:r>
              <a:rPr lang="en-US" dirty="0" err="1"/>
              <a:t>dan</a:t>
            </a:r>
            <a:r>
              <a:rPr lang="en-US" dirty="0"/>
              <a:t> ASI)  </a:t>
            </a:r>
            <a:r>
              <a:rPr lang="en-US" dirty="0" err="1"/>
              <a:t>dari</a:t>
            </a:r>
            <a:r>
              <a:rPr lang="en-US" dirty="0"/>
              <a:t> orang  yang </a:t>
            </a:r>
            <a:r>
              <a:rPr lang="en-US" dirty="0" err="1"/>
              <a:t>terinfeksi</a:t>
            </a:r>
            <a:r>
              <a:rPr lang="en-US" dirty="0"/>
              <a:t> </a:t>
            </a:r>
            <a:r>
              <a:rPr lang="en-US" dirty="0" err="1"/>
              <a:t>dan</a:t>
            </a:r>
            <a:r>
              <a:rPr lang="en-US" dirty="0"/>
              <a:t> </a:t>
            </a:r>
            <a:r>
              <a:rPr lang="en-US" dirty="0" err="1"/>
              <a:t>tidak</a:t>
            </a:r>
            <a:r>
              <a:rPr lang="en-US" dirty="0"/>
              <a:t> </a:t>
            </a:r>
            <a:r>
              <a:rPr lang="en-US" dirty="0" err="1"/>
              <a:t>bisa</a:t>
            </a:r>
            <a:r>
              <a:rPr lang="en-US" dirty="0"/>
              <a:t> </a:t>
            </a:r>
            <a:r>
              <a:rPr lang="en-US" dirty="0" err="1"/>
              <a:t>menyebar</a:t>
            </a:r>
            <a:r>
              <a:rPr lang="en-US" dirty="0"/>
              <a:t> </a:t>
            </a:r>
            <a:r>
              <a:rPr lang="en-US" dirty="0" err="1"/>
              <a:t>melalui</a:t>
            </a:r>
            <a:r>
              <a:rPr lang="en-US" dirty="0"/>
              <a:t> </a:t>
            </a:r>
            <a:r>
              <a:rPr lang="en-US" dirty="0" err="1"/>
              <a:t>keringat</a:t>
            </a:r>
            <a:r>
              <a:rPr lang="en-US" dirty="0"/>
              <a:t> </a:t>
            </a:r>
            <a:r>
              <a:rPr lang="en-US" dirty="0" err="1"/>
              <a:t>atau</a:t>
            </a:r>
            <a:r>
              <a:rPr lang="en-US" dirty="0"/>
              <a:t> </a:t>
            </a:r>
            <a:r>
              <a:rPr lang="en-US" dirty="0" err="1"/>
              <a:t>urin</a:t>
            </a:r>
            <a:r>
              <a:rPr lang="en-US" dirty="0"/>
              <a:t>.</a:t>
            </a:r>
          </a:p>
        </p:txBody>
      </p:sp>
    </p:spTree>
    <p:extLst>
      <p:ext uri="{BB962C8B-B14F-4D97-AF65-F5344CB8AC3E}">
        <p14:creationId xmlns:p14="http://schemas.microsoft.com/office/powerpoint/2010/main" val="3639413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500" dirty="0"/>
              <a:t>Virus </a:t>
            </a:r>
            <a:r>
              <a:rPr lang="en-US" sz="2500" dirty="0" smtClean="0"/>
              <a:t>HIV (</a:t>
            </a:r>
            <a:r>
              <a:rPr lang="en-US" sz="2500" dirty="0" err="1" smtClean="0"/>
              <a:t>partikel</a:t>
            </a:r>
            <a:r>
              <a:rPr lang="en-US" sz="2500" dirty="0" smtClean="0"/>
              <a:t> </a:t>
            </a:r>
            <a:r>
              <a:rPr lang="en-US" sz="2500" dirty="0"/>
              <a:t>yang </a:t>
            </a:r>
            <a:r>
              <a:rPr lang="en-US" sz="2500" dirty="0" smtClean="0"/>
              <a:t>inert) </a:t>
            </a:r>
            <a:r>
              <a:rPr lang="en-US" sz="2500" dirty="0" smtClean="0">
                <a:sym typeface="Wingdings" pitchFamily="2" charset="2"/>
              </a:rPr>
              <a:t> </a:t>
            </a:r>
            <a:r>
              <a:rPr lang="en-US" sz="2500" dirty="0" err="1" smtClean="0"/>
              <a:t>setelah</a:t>
            </a:r>
            <a:r>
              <a:rPr lang="en-US" sz="2500" dirty="0" smtClean="0"/>
              <a:t> </a:t>
            </a:r>
            <a:r>
              <a:rPr lang="en-US" sz="2500" dirty="0" err="1"/>
              <a:t>masuk</a:t>
            </a:r>
            <a:r>
              <a:rPr lang="en-US" sz="2500" dirty="0"/>
              <a:t> </a:t>
            </a:r>
            <a:r>
              <a:rPr lang="en-US" sz="2500" dirty="0" err="1" smtClean="0"/>
              <a:t>sel</a:t>
            </a:r>
            <a:r>
              <a:rPr lang="en-US" sz="2500" dirty="0" smtClean="0"/>
              <a:t> </a:t>
            </a:r>
            <a:r>
              <a:rPr lang="en-US" sz="2500" dirty="0"/>
              <a:t>target, virus </a:t>
            </a:r>
            <a:r>
              <a:rPr lang="en-US" sz="2500" dirty="0" err="1"/>
              <a:t>ini</a:t>
            </a:r>
            <a:r>
              <a:rPr lang="en-US" sz="2500" dirty="0"/>
              <a:t> </a:t>
            </a:r>
            <a:r>
              <a:rPr lang="en-US" sz="2500" dirty="0" err="1"/>
              <a:t>baru</a:t>
            </a:r>
            <a:r>
              <a:rPr lang="en-US" sz="2500" dirty="0"/>
              <a:t> </a:t>
            </a:r>
            <a:r>
              <a:rPr lang="en-US" sz="2500" dirty="0" err="1"/>
              <a:t>bisa</a:t>
            </a:r>
            <a:r>
              <a:rPr lang="en-US" sz="2500" dirty="0"/>
              <a:t> </a:t>
            </a:r>
            <a:r>
              <a:rPr lang="en-US" sz="2500" dirty="0" err="1"/>
              <a:t>berkembang</a:t>
            </a:r>
            <a:r>
              <a:rPr lang="en-US" sz="2500" dirty="0"/>
              <a:t>  </a:t>
            </a:r>
            <a:r>
              <a:rPr lang="en-US" sz="2500" dirty="0" err="1"/>
              <a:t>terutama</a:t>
            </a:r>
            <a:r>
              <a:rPr lang="en-US" sz="2500" dirty="0"/>
              <a:t> </a:t>
            </a:r>
            <a:r>
              <a:rPr lang="en-US" sz="2500" dirty="0" err="1"/>
              <a:t>dalam</a:t>
            </a:r>
            <a:r>
              <a:rPr lang="en-US" sz="2500" dirty="0"/>
              <a:t>  </a:t>
            </a:r>
            <a:r>
              <a:rPr lang="en-US" sz="2500" dirty="0" err="1"/>
              <a:t>sel</a:t>
            </a:r>
            <a:r>
              <a:rPr lang="en-US" sz="2500" dirty="0"/>
              <a:t> </a:t>
            </a:r>
            <a:r>
              <a:rPr lang="en-US" sz="2500" dirty="0" err="1"/>
              <a:t>Lymfosit</a:t>
            </a:r>
            <a:r>
              <a:rPr lang="en-US" sz="2500" dirty="0"/>
              <a:t> T, </a:t>
            </a:r>
            <a:r>
              <a:rPr lang="en-US" sz="2500" dirty="0" err="1"/>
              <a:t>karena</a:t>
            </a:r>
            <a:r>
              <a:rPr lang="en-US" sz="2500" dirty="0"/>
              <a:t> </a:t>
            </a:r>
            <a:r>
              <a:rPr lang="en-US" sz="2500" dirty="0" err="1"/>
              <a:t>ia</a:t>
            </a:r>
            <a:r>
              <a:rPr lang="en-US" sz="2500" dirty="0"/>
              <a:t> </a:t>
            </a:r>
            <a:r>
              <a:rPr lang="en-US" sz="2500" dirty="0" err="1"/>
              <a:t>mempunyai</a:t>
            </a:r>
            <a:r>
              <a:rPr lang="en-US" sz="2500" dirty="0"/>
              <a:t> </a:t>
            </a:r>
            <a:r>
              <a:rPr lang="en-US" sz="2500" dirty="0" err="1"/>
              <a:t>reseptor</a:t>
            </a:r>
            <a:r>
              <a:rPr lang="en-US" sz="2500" dirty="0"/>
              <a:t> </a:t>
            </a:r>
            <a:r>
              <a:rPr lang="en-US" sz="2500" dirty="0" err="1"/>
              <a:t>untuk</a:t>
            </a:r>
            <a:r>
              <a:rPr lang="en-US" sz="2500" dirty="0"/>
              <a:t> virus HIV yang </a:t>
            </a:r>
            <a:r>
              <a:rPr lang="en-US" sz="2500" dirty="0" err="1"/>
              <a:t>disebut</a:t>
            </a:r>
            <a:r>
              <a:rPr lang="en-US" sz="2500" dirty="0"/>
              <a:t> CD4 </a:t>
            </a:r>
            <a:endParaRPr lang="en-US" sz="2500" dirty="0" smtClean="0"/>
          </a:p>
          <a:p>
            <a:r>
              <a:rPr lang="en-US" sz="2500" dirty="0" smtClean="0"/>
              <a:t>Virus </a:t>
            </a:r>
            <a:r>
              <a:rPr lang="en-US" sz="2500" dirty="0" smtClean="0">
                <a:sym typeface="Wingdings" pitchFamily="2" charset="2"/>
              </a:rPr>
              <a:t> </a:t>
            </a:r>
            <a:r>
              <a:rPr lang="en-US" sz="2500" dirty="0" err="1" smtClean="0"/>
              <a:t>sensitif</a:t>
            </a:r>
            <a:r>
              <a:rPr lang="en-US" sz="2500" dirty="0" smtClean="0"/>
              <a:t> </a:t>
            </a:r>
            <a:r>
              <a:rPr lang="en-US" sz="2500" dirty="0" err="1"/>
              <a:t>terhadap</a:t>
            </a:r>
            <a:r>
              <a:rPr lang="en-US" sz="2500" dirty="0"/>
              <a:t> </a:t>
            </a:r>
            <a:r>
              <a:rPr lang="en-US" sz="2500" dirty="0" err="1"/>
              <a:t>pengaruh</a:t>
            </a:r>
            <a:r>
              <a:rPr lang="en-US" sz="2500" dirty="0"/>
              <a:t> </a:t>
            </a:r>
            <a:r>
              <a:rPr lang="en-US" sz="2500" dirty="0" err="1"/>
              <a:t>lingkungan</a:t>
            </a:r>
            <a:r>
              <a:rPr lang="en-US" sz="2500" dirty="0"/>
              <a:t> </a:t>
            </a:r>
            <a:r>
              <a:rPr lang="en-US" sz="2500" dirty="0" err="1"/>
              <a:t>seperti</a:t>
            </a:r>
            <a:r>
              <a:rPr lang="en-US" sz="2500" dirty="0"/>
              <a:t> air </a:t>
            </a:r>
            <a:r>
              <a:rPr lang="en-US" sz="2500" dirty="0" err="1"/>
              <a:t>mendidih</a:t>
            </a:r>
            <a:r>
              <a:rPr lang="en-US" sz="2500" dirty="0"/>
              <a:t>, </a:t>
            </a:r>
            <a:r>
              <a:rPr lang="en-US" sz="2500" dirty="0" err="1"/>
              <a:t>sinar</a:t>
            </a:r>
            <a:r>
              <a:rPr lang="en-US" sz="2500" dirty="0"/>
              <a:t> </a:t>
            </a:r>
            <a:r>
              <a:rPr lang="en-US" sz="2500" dirty="0" err="1"/>
              <a:t>matahari</a:t>
            </a:r>
            <a:r>
              <a:rPr lang="en-US" sz="2500" dirty="0"/>
              <a:t> </a:t>
            </a:r>
            <a:r>
              <a:rPr lang="en-US" sz="2500" dirty="0" err="1"/>
              <a:t>dan</a:t>
            </a:r>
            <a:r>
              <a:rPr lang="en-US" sz="2500" dirty="0"/>
              <a:t> </a:t>
            </a:r>
            <a:r>
              <a:rPr lang="en-US" sz="2500" dirty="0" err="1"/>
              <a:t>mudah</a:t>
            </a:r>
            <a:r>
              <a:rPr lang="en-US" sz="2500" dirty="0"/>
              <a:t> </a:t>
            </a:r>
            <a:r>
              <a:rPr lang="en-US" sz="2500" dirty="0" err="1"/>
              <a:t>dimatikan</a:t>
            </a:r>
            <a:r>
              <a:rPr lang="en-US" sz="2500" dirty="0"/>
              <a:t> </a:t>
            </a:r>
            <a:r>
              <a:rPr lang="en-US" sz="2500" dirty="0" err="1"/>
              <a:t>dengan</a:t>
            </a:r>
            <a:r>
              <a:rPr lang="en-US" sz="2500" dirty="0"/>
              <a:t> </a:t>
            </a:r>
            <a:r>
              <a:rPr lang="en-US" sz="2500" dirty="0" err="1"/>
              <a:t>berbagai</a:t>
            </a:r>
            <a:r>
              <a:rPr lang="en-US" sz="2500" dirty="0"/>
              <a:t> </a:t>
            </a:r>
            <a:r>
              <a:rPr lang="en-US" sz="2500" dirty="0" err="1"/>
              <a:t>desinfektan</a:t>
            </a:r>
            <a:r>
              <a:rPr lang="en-US" sz="2500" dirty="0"/>
              <a:t> </a:t>
            </a:r>
            <a:r>
              <a:rPr lang="en-US" sz="2500" dirty="0" err="1"/>
              <a:t>seperti</a:t>
            </a:r>
            <a:r>
              <a:rPr lang="en-US" sz="2500" dirty="0"/>
              <a:t> </a:t>
            </a:r>
            <a:r>
              <a:rPr lang="en-US" sz="2500" dirty="0" err="1"/>
              <a:t>eter</a:t>
            </a:r>
            <a:r>
              <a:rPr lang="en-US" sz="2500" dirty="0"/>
              <a:t>, </a:t>
            </a:r>
            <a:r>
              <a:rPr lang="en-US" sz="2500" dirty="0" err="1"/>
              <a:t>aseton</a:t>
            </a:r>
            <a:r>
              <a:rPr lang="en-US" sz="2500" dirty="0"/>
              <a:t>, </a:t>
            </a:r>
            <a:r>
              <a:rPr lang="en-US" sz="2500" dirty="0" err="1"/>
              <a:t>alkohol</a:t>
            </a:r>
            <a:r>
              <a:rPr lang="en-US" sz="2500" dirty="0"/>
              <a:t>, </a:t>
            </a:r>
            <a:r>
              <a:rPr lang="en-US" sz="2500" dirty="0" err="1"/>
              <a:t>jodium</a:t>
            </a:r>
            <a:r>
              <a:rPr lang="en-US" sz="2500" dirty="0"/>
              <a:t> </a:t>
            </a:r>
            <a:r>
              <a:rPr lang="en-US" sz="2500" dirty="0" err="1"/>
              <a:t>hipoklorit</a:t>
            </a:r>
            <a:r>
              <a:rPr lang="en-US" sz="2500" dirty="0"/>
              <a:t> </a:t>
            </a:r>
            <a:r>
              <a:rPr lang="en-US" sz="2500" dirty="0" err="1"/>
              <a:t>dan</a:t>
            </a:r>
            <a:r>
              <a:rPr lang="en-US" sz="2500" dirty="0"/>
              <a:t> </a:t>
            </a:r>
            <a:r>
              <a:rPr lang="en-US" sz="2500" dirty="0" err="1"/>
              <a:t>sebagainya</a:t>
            </a:r>
            <a:r>
              <a:rPr lang="en-US" sz="2500" dirty="0"/>
              <a:t>, </a:t>
            </a:r>
            <a:r>
              <a:rPr lang="en-US" sz="2500" dirty="0" err="1"/>
              <a:t>tetapi</a:t>
            </a:r>
            <a:r>
              <a:rPr lang="en-US" sz="2500" dirty="0"/>
              <a:t> </a:t>
            </a:r>
            <a:r>
              <a:rPr lang="en-US" sz="2500" dirty="0" err="1"/>
              <a:t>relatif</a:t>
            </a:r>
            <a:r>
              <a:rPr lang="en-US" sz="2500" dirty="0"/>
              <a:t> </a:t>
            </a:r>
            <a:r>
              <a:rPr lang="en-US" sz="2500" dirty="0" err="1"/>
              <a:t>resisten</a:t>
            </a:r>
            <a:r>
              <a:rPr lang="en-US" sz="2500" dirty="0"/>
              <a:t> </a:t>
            </a:r>
            <a:r>
              <a:rPr lang="en-US" sz="2500" dirty="0" err="1"/>
              <a:t>terhadap</a:t>
            </a:r>
            <a:r>
              <a:rPr lang="en-US" sz="2500" dirty="0"/>
              <a:t> </a:t>
            </a:r>
            <a:r>
              <a:rPr lang="en-US" sz="2500" dirty="0" err="1"/>
              <a:t>radiasi</a:t>
            </a:r>
            <a:r>
              <a:rPr lang="en-US" sz="2500" dirty="0"/>
              <a:t> </a:t>
            </a:r>
            <a:r>
              <a:rPr lang="en-US" sz="2500" dirty="0" err="1"/>
              <a:t>dan</a:t>
            </a:r>
            <a:r>
              <a:rPr lang="en-US" sz="2500" dirty="0"/>
              <a:t> </a:t>
            </a:r>
            <a:r>
              <a:rPr lang="en-US" sz="2500" dirty="0" err="1"/>
              <a:t>sinar</a:t>
            </a:r>
            <a:r>
              <a:rPr lang="en-US" sz="2500" dirty="0"/>
              <a:t> </a:t>
            </a:r>
            <a:r>
              <a:rPr lang="en-US" sz="2500" dirty="0" err="1"/>
              <a:t>utraviolet</a:t>
            </a:r>
            <a:endParaRPr lang="en-US" sz="2500" dirty="0"/>
          </a:p>
        </p:txBody>
      </p:sp>
    </p:spTree>
    <p:extLst>
      <p:ext uri="{BB962C8B-B14F-4D97-AF65-F5344CB8AC3E}">
        <p14:creationId xmlns:p14="http://schemas.microsoft.com/office/powerpoint/2010/main" val="1871151998"/>
      </p:ext>
    </p:extLst>
  </p:cSld>
  <p:clrMapOvr>
    <a:masterClrMapping/>
  </p:clrMapOvr>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Template-PPT-UEU-Pertemuan-2-dan-seterusnya1</Template>
  <TotalTime>995</TotalTime>
  <Words>1277</Words>
  <Application>Microsoft Office PowerPoint</Application>
  <PresentationFormat>On-screen Show (4:3)</PresentationFormat>
  <Paragraphs>143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Template-PPT-UEU-Pertemuan-2-dan-seterusnya1</vt:lpstr>
      <vt:lpstr>PowerPoint Presentation</vt:lpstr>
      <vt:lpstr>HIV</vt:lpstr>
      <vt:lpstr>PowerPoint Presentation</vt:lpstr>
      <vt:lpstr>PowerPoint Presentation</vt:lpstr>
      <vt:lpstr>PowerPoint Presentation</vt:lpstr>
      <vt:lpstr>PowerPoint Presentation</vt:lpstr>
      <vt:lpstr>PowerPoint Presentation</vt:lpstr>
      <vt:lpstr>Etiologi</vt:lpstr>
      <vt:lpstr>PowerPoint Presentation</vt:lpstr>
      <vt:lpstr>PowerPoint Presentation</vt:lpstr>
      <vt:lpstr>Immune Response</vt:lpstr>
      <vt:lpstr>PowerPoint Presentation</vt:lpstr>
      <vt:lpstr>PowerPoint Presentation</vt:lpstr>
      <vt:lpstr>PowerPoint Presentation</vt:lpstr>
      <vt:lpstr>PowerPoint Presentation</vt:lpstr>
      <vt:lpstr>PowerPoint Presentation</vt:lpstr>
      <vt:lpstr>WHO CLINICAL STAGING OF HIV/AIDS FOR ADULTS</vt:lpstr>
      <vt:lpstr>WHO CLINICAL STAGING OF HIV/AIDS FOR ADULTS</vt:lpstr>
      <vt:lpstr>WHO CLINICAL STAGING OF HIV/AIDS FOR ADULTS</vt:lpstr>
      <vt:lpstr>Diagnosis HIV</vt:lpstr>
      <vt:lpstr>PowerPoint Presentation</vt:lpstr>
      <vt:lpstr>PowerPoint Presentation</vt:lpstr>
      <vt:lpstr>PowerPoint Presentation</vt:lpstr>
      <vt:lpstr>TERAPI  ARV</vt:lpstr>
      <vt:lpstr>Jenis  antiretroviral</vt:lpstr>
      <vt:lpstr>PowerPoint Presentation</vt:lpstr>
      <vt:lpstr>Kombinasi yang baik :</vt:lpstr>
      <vt:lpstr>PowerPoint Presentation</vt:lpstr>
      <vt:lpstr>Malnutrition and HIV: A Vicious Cycle</vt:lpstr>
      <vt:lpstr>PowerPoint Presentation</vt:lpstr>
      <vt:lpstr>HIV/AIDS Pediatrik</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mertien</dc:creator>
  <cp:lastModifiedBy>BPISTI2008</cp:lastModifiedBy>
  <cp:revision>132</cp:revision>
  <dcterms:created xsi:type="dcterms:W3CDTF">2017-06-07T23:54:29Z</dcterms:created>
  <dcterms:modified xsi:type="dcterms:W3CDTF">2019-03-15T04:56:14Z</dcterms:modified>
</cp:coreProperties>
</file>