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69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03/01/2018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784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03/01/2018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58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03/01/2018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06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03/01/2018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19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03/01/2018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26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03/01/2018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52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03/01/2018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38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03/01/2018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5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03/01/2018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60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03/01/2018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0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03/01/2018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26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347D-725B-4196-9F41-7AF752FD7F74}" type="datetimeFigureOut">
              <a:rPr lang="en-GB" smtClean="0"/>
              <a:t>03/01/2018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5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95004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1147" y="3538664"/>
            <a:ext cx="6858000" cy="1655762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Pertemuan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Laras </a:t>
            </a:r>
            <a:r>
              <a:rPr lang="en-US" dirty="0" err="1" smtClean="0">
                <a:solidFill>
                  <a:schemeClr val="bg1"/>
                </a:solidFill>
              </a:rPr>
              <a:t>Sitoayu</a:t>
            </a:r>
            <a:r>
              <a:rPr lang="en-US" dirty="0" smtClean="0">
                <a:solidFill>
                  <a:schemeClr val="bg1"/>
                </a:solidFill>
              </a:rPr>
              <a:t>, S. </a:t>
            </a:r>
            <a:r>
              <a:rPr lang="en-US" dirty="0" err="1" smtClean="0">
                <a:solidFill>
                  <a:schemeClr val="bg1"/>
                </a:solidFill>
              </a:rPr>
              <a:t>Gz</a:t>
            </a:r>
            <a:r>
              <a:rPr lang="en-US" dirty="0" smtClean="0">
                <a:solidFill>
                  <a:schemeClr val="bg1"/>
                </a:solidFill>
              </a:rPr>
              <a:t>., MKM., RD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Rachmanida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Nuzrina</a:t>
            </a:r>
            <a:r>
              <a:rPr lang="en-US" dirty="0" smtClean="0">
                <a:solidFill>
                  <a:schemeClr val="bg1"/>
                </a:solidFill>
              </a:rPr>
              <a:t>, S. </a:t>
            </a:r>
            <a:r>
              <a:rPr lang="en-US" dirty="0" err="1" smtClean="0">
                <a:solidFill>
                  <a:schemeClr val="bg1"/>
                </a:solidFill>
              </a:rPr>
              <a:t>Gz</a:t>
            </a:r>
            <a:r>
              <a:rPr lang="en-US" dirty="0" smtClean="0">
                <a:solidFill>
                  <a:schemeClr val="bg1"/>
                </a:solidFill>
              </a:rPr>
              <a:t>., M. </a:t>
            </a:r>
            <a:r>
              <a:rPr lang="en-US" dirty="0" err="1" smtClean="0">
                <a:solidFill>
                  <a:schemeClr val="bg1"/>
                </a:solidFill>
              </a:rPr>
              <a:t>Gizi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1147" y="739979"/>
            <a:ext cx="6551947" cy="2387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LATIHAN</a:t>
            </a:r>
            <a:r>
              <a:rPr lang="en-GB" sz="3200" b="1" dirty="0">
                <a:solidFill>
                  <a:schemeClr val="bg1"/>
                </a:solidFill>
              </a:rPr>
              <a:t/>
            </a:r>
            <a:br>
              <a:rPr lang="en-GB" sz="3200" b="1" dirty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UJI KORELASI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775" y="1657350"/>
            <a:ext cx="7886700" cy="4067175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/>
              <a:t>Silahkan</a:t>
            </a:r>
            <a:r>
              <a:rPr lang="en-US" sz="2400" dirty="0" smtClean="0"/>
              <a:t> </a:t>
            </a:r>
            <a:r>
              <a:rPr lang="en-US" sz="2400" dirty="0" err="1" smtClean="0"/>
              <a:t>anda</a:t>
            </a:r>
            <a:r>
              <a:rPr lang="en-US" sz="2400" dirty="0" smtClean="0"/>
              <a:t> 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 data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(</a:t>
            </a:r>
            <a:r>
              <a:rPr lang="en-US" sz="2400" dirty="0" err="1" smtClean="0"/>
              <a:t>pada</a:t>
            </a:r>
            <a:r>
              <a:rPr lang="en-US" sz="2400" dirty="0" smtClean="0"/>
              <a:t> email)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kerangka</a:t>
            </a:r>
            <a:r>
              <a:rPr lang="en-US" sz="2400" dirty="0" smtClean="0"/>
              <a:t> </a:t>
            </a:r>
            <a:r>
              <a:rPr lang="en-US" sz="2400" dirty="0" err="1" smtClean="0"/>
              <a:t>konsep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: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err="1" smtClean="0"/>
              <a:t>Analisis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meliputi</a:t>
            </a:r>
            <a:r>
              <a:rPr lang="en-US" sz="2400" dirty="0" smtClean="0"/>
              <a:t> </a:t>
            </a:r>
            <a:r>
              <a:rPr lang="en-US" sz="2400" dirty="0" err="1" smtClean="0"/>
              <a:t>uji</a:t>
            </a:r>
            <a:r>
              <a:rPr lang="en-US" sz="2400" dirty="0" smtClean="0"/>
              <a:t> </a:t>
            </a:r>
            <a:r>
              <a:rPr lang="en-US" sz="2400" dirty="0" err="1" smtClean="0"/>
              <a:t>korelasi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regresi</a:t>
            </a:r>
            <a:r>
              <a:rPr lang="en-US" sz="2400" dirty="0" smtClean="0"/>
              <a:t> linier </a:t>
            </a:r>
            <a:r>
              <a:rPr lang="en-US" sz="2400" dirty="0" err="1" smtClean="0"/>
              <a:t>sederhana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uji</a:t>
            </a:r>
            <a:r>
              <a:rPr lang="en-US" sz="2400" dirty="0" smtClean="0"/>
              <a:t> </a:t>
            </a:r>
            <a:r>
              <a:rPr lang="en-US" sz="2400" dirty="0" err="1" smtClean="0"/>
              <a:t>korelasi</a:t>
            </a:r>
            <a:r>
              <a:rPr lang="en-US" sz="2400" dirty="0" smtClean="0"/>
              <a:t>, </a:t>
            </a:r>
            <a:r>
              <a:rPr lang="en-US" sz="2400" dirty="0" err="1" smtClean="0"/>
              <a:t>silahkan</a:t>
            </a:r>
            <a:r>
              <a:rPr lang="en-US" sz="2400" dirty="0" smtClean="0"/>
              <a:t> </a:t>
            </a:r>
            <a:r>
              <a:rPr lang="en-US" sz="2400" dirty="0" err="1" smtClean="0"/>
              <a:t>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uji</a:t>
            </a:r>
            <a:r>
              <a:rPr lang="en-US" sz="2400" dirty="0" smtClean="0"/>
              <a:t> </a:t>
            </a:r>
            <a:r>
              <a:rPr lang="en-US" sz="2400" dirty="0" err="1" smtClean="0"/>
              <a:t>normalitas</a:t>
            </a:r>
            <a:r>
              <a:rPr lang="en-US" sz="2400" dirty="0" smtClean="0"/>
              <a:t> </a:t>
            </a:r>
            <a:r>
              <a:rPr lang="en-US" sz="2400" dirty="0" err="1" smtClean="0"/>
              <a:t>terlebih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dahulu</a:t>
            </a:r>
            <a:r>
              <a:rPr lang="en-US" sz="2400" dirty="0" smtClean="0"/>
              <a:t>,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memastikan</a:t>
            </a:r>
            <a:r>
              <a:rPr lang="en-US" sz="2400" dirty="0" smtClean="0"/>
              <a:t> </a:t>
            </a:r>
            <a:r>
              <a:rPr lang="en-US" sz="2400" dirty="0" err="1" smtClean="0"/>
              <a:t>kemungkinan</a:t>
            </a:r>
            <a:r>
              <a:rPr lang="en-US" sz="2400" dirty="0" smtClean="0"/>
              <a:t> </a:t>
            </a:r>
            <a:r>
              <a:rPr lang="en-US" sz="2400" dirty="0" err="1" smtClean="0"/>
              <a:t>uji</a:t>
            </a:r>
            <a:r>
              <a:rPr lang="en-US" sz="2400" dirty="0" smtClean="0"/>
              <a:t> non </a:t>
            </a:r>
            <a:r>
              <a:rPr lang="en-US" sz="2400" dirty="0" err="1" smtClean="0"/>
              <a:t>parametrik</a:t>
            </a:r>
            <a:endParaRPr lang="en-US" sz="2400" dirty="0"/>
          </a:p>
          <a:p>
            <a:pPr algn="just"/>
            <a:endParaRPr lang="en-US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46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6601"/>
            <a:ext cx="7886700" cy="711199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/>
              <a:t>Kerangka</a:t>
            </a:r>
            <a:r>
              <a:rPr lang="en-US" sz="3200" dirty="0" smtClean="0"/>
              <a:t> </a:t>
            </a:r>
            <a:r>
              <a:rPr lang="en-US" sz="3200" dirty="0" err="1"/>
              <a:t>K</a:t>
            </a:r>
            <a:r>
              <a:rPr lang="en-US" sz="3200" dirty="0" err="1" smtClean="0"/>
              <a:t>onsep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904" t="24421" r="39304" b="15975"/>
          <a:stretch/>
        </p:blipFill>
        <p:spPr>
          <a:xfrm>
            <a:off x="2235200" y="1778000"/>
            <a:ext cx="4978400" cy="443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36" y="1478702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TERIMA KASIH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1029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71</Words>
  <Application>Microsoft Office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LATIHAN UJI KORELASI</vt:lpstr>
      <vt:lpstr>PowerPoint Presentation</vt:lpstr>
      <vt:lpstr>Kerangka Konsep</vt:lpstr>
      <vt:lpstr>TERIMA 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HUBUNGAN KATAGORIK DENGAN NUMERIK (UJI T/T-TEST)</dc:title>
  <dc:creator>laras</dc:creator>
  <cp:lastModifiedBy>Microsoft account</cp:lastModifiedBy>
  <cp:revision>52</cp:revision>
  <dcterms:created xsi:type="dcterms:W3CDTF">2017-11-20T01:45:49Z</dcterms:created>
  <dcterms:modified xsi:type="dcterms:W3CDTF">2018-01-03T04:16:51Z</dcterms:modified>
</cp:coreProperties>
</file>