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78" r:id="rId3"/>
    <p:sldId id="258" r:id="rId4"/>
    <p:sldId id="260" r:id="rId5"/>
    <p:sldId id="259" r:id="rId6"/>
    <p:sldId id="270" r:id="rId7"/>
    <p:sldId id="271" r:id="rId8"/>
    <p:sldId id="272" r:id="rId9"/>
    <p:sldId id="277" r:id="rId10"/>
    <p:sldId id="273" r:id="rId11"/>
    <p:sldId id="297" r:id="rId12"/>
    <p:sldId id="298" r:id="rId13"/>
    <p:sldId id="300" r:id="rId14"/>
    <p:sldId id="301" r:id="rId15"/>
    <p:sldId id="302" r:id="rId16"/>
    <p:sldId id="303" r:id="rId17"/>
    <p:sldId id="304" r:id="rId18"/>
    <p:sldId id="268" r:id="rId1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4660"/>
  </p:normalViewPr>
  <p:slideViewPr>
    <p:cSldViewPr>
      <p:cViewPr varScale="1">
        <p:scale>
          <a:sx n="66" d="100"/>
          <a:sy n="66" d="100"/>
        </p:scale>
        <p:origin x="116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4F047-A11A-4C27-9525-4A303D2CB60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D1424229-7EA0-4B8F-8DD0-8ECD2FF63DEA}">
      <dgm:prSet phldrT="[Text]"/>
      <dgm:spPr/>
      <dgm:t>
        <a:bodyPr/>
        <a:lstStyle/>
        <a:p>
          <a:r>
            <a:rPr lang="id-ID" dirty="0" smtClean="0"/>
            <a:t>PROBLEM</a:t>
          </a:r>
          <a:endParaRPr lang="id-ID" dirty="0"/>
        </a:p>
      </dgm:t>
    </dgm:pt>
    <dgm:pt modelId="{3BE12CF5-8B27-42D7-BFEA-1B4C0F43CB49}" type="parTrans" cxnId="{3F9B8D22-37D3-4627-8867-C349A09200B6}">
      <dgm:prSet/>
      <dgm:spPr/>
      <dgm:t>
        <a:bodyPr/>
        <a:lstStyle/>
        <a:p>
          <a:endParaRPr lang="id-ID"/>
        </a:p>
      </dgm:t>
    </dgm:pt>
    <dgm:pt modelId="{E7AE3EB0-D02F-4E4D-9BF4-AF62F483525E}" type="sibTrans" cxnId="{3F9B8D22-37D3-4627-8867-C349A09200B6}">
      <dgm:prSet/>
      <dgm:spPr/>
      <dgm:t>
        <a:bodyPr/>
        <a:lstStyle/>
        <a:p>
          <a:endParaRPr lang="id-ID"/>
        </a:p>
      </dgm:t>
    </dgm:pt>
    <dgm:pt modelId="{66E1839E-6730-4A36-AB16-180A443F49D1}">
      <dgm:prSet phldrT="[Text]"/>
      <dgm:spPr/>
      <dgm:t>
        <a:bodyPr/>
        <a:lstStyle/>
        <a:p>
          <a:r>
            <a:rPr lang="id-ID" dirty="0" smtClean="0"/>
            <a:t>Tujuan dan target intervensi</a:t>
          </a:r>
          <a:endParaRPr lang="id-ID" dirty="0"/>
        </a:p>
      </dgm:t>
    </dgm:pt>
    <dgm:pt modelId="{55DC3680-B929-4312-A17F-EAD2193ECD37}" type="parTrans" cxnId="{6F05158E-0ED5-4CD9-A12F-86E752B3B0CA}">
      <dgm:prSet/>
      <dgm:spPr/>
      <dgm:t>
        <a:bodyPr/>
        <a:lstStyle/>
        <a:p>
          <a:endParaRPr lang="id-ID"/>
        </a:p>
      </dgm:t>
    </dgm:pt>
    <dgm:pt modelId="{57425D8D-1595-49BD-B277-294FB61D0701}" type="sibTrans" cxnId="{6F05158E-0ED5-4CD9-A12F-86E752B3B0CA}">
      <dgm:prSet/>
      <dgm:spPr/>
      <dgm:t>
        <a:bodyPr/>
        <a:lstStyle/>
        <a:p>
          <a:endParaRPr lang="id-ID"/>
        </a:p>
      </dgm:t>
    </dgm:pt>
    <dgm:pt modelId="{9379674E-91CC-4DF7-8DE6-2E7AEBD04E3F}">
      <dgm:prSet phldrT="[Text]"/>
      <dgm:spPr/>
      <dgm:t>
        <a:bodyPr/>
        <a:lstStyle/>
        <a:p>
          <a:r>
            <a:rPr lang="id-ID" dirty="0" smtClean="0"/>
            <a:t>ETIOLOGY</a:t>
          </a:r>
          <a:endParaRPr lang="id-ID" dirty="0"/>
        </a:p>
      </dgm:t>
    </dgm:pt>
    <dgm:pt modelId="{54EB2D7E-F9E9-43AD-AC9C-E46CE8312DDF}" type="parTrans" cxnId="{0ED6D8CB-65A8-4DF3-8F2F-A6D5CCB54A21}">
      <dgm:prSet/>
      <dgm:spPr/>
      <dgm:t>
        <a:bodyPr/>
        <a:lstStyle/>
        <a:p>
          <a:endParaRPr lang="id-ID"/>
        </a:p>
      </dgm:t>
    </dgm:pt>
    <dgm:pt modelId="{341D6AFE-88A1-46F0-BFBE-ECAF4757C8EF}" type="sibTrans" cxnId="{0ED6D8CB-65A8-4DF3-8F2F-A6D5CCB54A21}">
      <dgm:prSet/>
      <dgm:spPr/>
      <dgm:t>
        <a:bodyPr/>
        <a:lstStyle/>
        <a:p>
          <a:endParaRPr lang="id-ID"/>
        </a:p>
      </dgm:t>
    </dgm:pt>
    <dgm:pt modelId="{1D7A2D57-8B69-490A-AB4C-78BE48EBF9EE}">
      <dgm:prSet phldrT="[Text]"/>
      <dgm:spPr/>
      <dgm:t>
        <a:bodyPr/>
        <a:lstStyle/>
        <a:p>
          <a:r>
            <a:rPr lang="id-ID" dirty="0" smtClean="0"/>
            <a:t>Faktor penyebab terjadinya PROBLEM</a:t>
          </a:r>
          <a:endParaRPr lang="id-ID" dirty="0"/>
        </a:p>
      </dgm:t>
    </dgm:pt>
    <dgm:pt modelId="{655306EF-F834-4D56-8A99-FDD4FB27AC11}" type="parTrans" cxnId="{8CC8E8DE-8509-4B1D-9A3A-394D2DD12257}">
      <dgm:prSet/>
      <dgm:spPr/>
      <dgm:t>
        <a:bodyPr/>
        <a:lstStyle/>
        <a:p>
          <a:endParaRPr lang="id-ID"/>
        </a:p>
      </dgm:t>
    </dgm:pt>
    <dgm:pt modelId="{0D18913D-01CC-4A51-8832-B1B79936E422}" type="sibTrans" cxnId="{8CC8E8DE-8509-4B1D-9A3A-394D2DD12257}">
      <dgm:prSet/>
      <dgm:spPr/>
      <dgm:t>
        <a:bodyPr/>
        <a:lstStyle/>
        <a:p>
          <a:endParaRPr lang="id-ID"/>
        </a:p>
      </dgm:t>
    </dgm:pt>
    <dgm:pt modelId="{D1B3264A-EA08-470F-B7E3-B159AED6F4BC}">
      <dgm:prSet phldrT="[Text]"/>
      <dgm:spPr/>
      <dgm:t>
        <a:bodyPr/>
        <a:lstStyle/>
        <a:p>
          <a:r>
            <a:rPr lang="id-ID" dirty="0" smtClean="0"/>
            <a:t>Dasar penentuan jenis intervensi</a:t>
          </a:r>
          <a:endParaRPr lang="id-ID" dirty="0"/>
        </a:p>
      </dgm:t>
    </dgm:pt>
    <dgm:pt modelId="{4D44D407-2AF3-419E-978D-7E9AECA5A591}" type="parTrans" cxnId="{578DDAA8-1721-42AE-8FE4-F31AF15BD18F}">
      <dgm:prSet/>
      <dgm:spPr/>
      <dgm:t>
        <a:bodyPr/>
        <a:lstStyle/>
        <a:p>
          <a:endParaRPr lang="id-ID"/>
        </a:p>
      </dgm:t>
    </dgm:pt>
    <dgm:pt modelId="{93E47316-FD14-44BA-B2FB-CBEF2954996B}" type="sibTrans" cxnId="{578DDAA8-1721-42AE-8FE4-F31AF15BD18F}">
      <dgm:prSet/>
      <dgm:spPr/>
      <dgm:t>
        <a:bodyPr/>
        <a:lstStyle/>
        <a:p>
          <a:endParaRPr lang="id-ID"/>
        </a:p>
      </dgm:t>
    </dgm:pt>
    <dgm:pt modelId="{5817109C-3702-4DE7-9E0E-693C24A803B0}">
      <dgm:prSet phldrT="[Text]"/>
      <dgm:spPr/>
      <dgm:t>
        <a:bodyPr/>
        <a:lstStyle/>
        <a:p>
          <a:r>
            <a:rPr lang="id-ID" dirty="0" smtClean="0"/>
            <a:t>SIGNS &amp; SYMPTOMS</a:t>
          </a:r>
          <a:endParaRPr lang="id-ID" dirty="0"/>
        </a:p>
      </dgm:t>
    </dgm:pt>
    <dgm:pt modelId="{F684FC8F-DE01-4EBB-9AC4-FBB63D9C0FA7}" type="parTrans" cxnId="{B1AF02A1-AA83-47AD-A5B6-68188BCB562D}">
      <dgm:prSet/>
      <dgm:spPr/>
      <dgm:t>
        <a:bodyPr/>
        <a:lstStyle/>
        <a:p>
          <a:endParaRPr lang="id-ID"/>
        </a:p>
      </dgm:t>
    </dgm:pt>
    <dgm:pt modelId="{5A0323AA-F4B9-413B-8BAB-3FEC1D670AA8}" type="sibTrans" cxnId="{B1AF02A1-AA83-47AD-A5B6-68188BCB562D}">
      <dgm:prSet/>
      <dgm:spPr/>
      <dgm:t>
        <a:bodyPr/>
        <a:lstStyle/>
        <a:p>
          <a:endParaRPr lang="id-ID"/>
        </a:p>
      </dgm:t>
    </dgm:pt>
    <dgm:pt modelId="{56A9B4A6-C132-4797-AEAA-6886BB1D89A9}">
      <dgm:prSet phldrT="[Text]"/>
      <dgm:spPr/>
      <dgm:t>
        <a:bodyPr/>
        <a:lstStyle/>
        <a:p>
          <a:r>
            <a:rPr lang="id-ID" dirty="0" smtClean="0"/>
            <a:t>Data yg menggambarkan kondisi pasien</a:t>
          </a:r>
          <a:endParaRPr lang="id-ID" dirty="0"/>
        </a:p>
      </dgm:t>
    </dgm:pt>
    <dgm:pt modelId="{ED3B0079-B80A-4FE7-9FC6-C14CC6157288}" type="parTrans" cxnId="{5E7273CC-0BB2-49DA-9E4D-C9B03BFA4634}">
      <dgm:prSet/>
      <dgm:spPr/>
      <dgm:t>
        <a:bodyPr/>
        <a:lstStyle/>
        <a:p>
          <a:endParaRPr lang="id-ID"/>
        </a:p>
      </dgm:t>
    </dgm:pt>
    <dgm:pt modelId="{AD5DABBF-522C-4967-B0F4-5CB20B909235}" type="sibTrans" cxnId="{5E7273CC-0BB2-49DA-9E4D-C9B03BFA4634}">
      <dgm:prSet/>
      <dgm:spPr/>
      <dgm:t>
        <a:bodyPr/>
        <a:lstStyle/>
        <a:p>
          <a:endParaRPr lang="id-ID"/>
        </a:p>
      </dgm:t>
    </dgm:pt>
    <dgm:pt modelId="{F239F083-C4D6-4A0F-8C48-B302C7C803D2}">
      <dgm:prSet phldrT="[Text]"/>
      <dgm:spPr/>
      <dgm:t>
        <a:bodyPr/>
        <a:lstStyle/>
        <a:p>
          <a:r>
            <a:rPr lang="id-ID" dirty="0" smtClean="0"/>
            <a:t>Signs---data objektif</a:t>
          </a:r>
          <a:endParaRPr lang="id-ID" dirty="0"/>
        </a:p>
      </dgm:t>
    </dgm:pt>
    <dgm:pt modelId="{0B93CB75-AAED-4BA9-93ED-AEDCA6A4474B}" type="parTrans" cxnId="{22DBB6E9-CE71-4A4C-9524-9C9C00E742EF}">
      <dgm:prSet/>
      <dgm:spPr/>
      <dgm:t>
        <a:bodyPr/>
        <a:lstStyle/>
        <a:p>
          <a:endParaRPr lang="id-ID"/>
        </a:p>
      </dgm:t>
    </dgm:pt>
    <dgm:pt modelId="{DE8243CC-0C55-4052-A240-3E68A0389C39}" type="sibTrans" cxnId="{22DBB6E9-CE71-4A4C-9524-9C9C00E742EF}">
      <dgm:prSet/>
      <dgm:spPr/>
      <dgm:t>
        <a:bodyPr/>
        <a:lstStyle/>
        <a:p>
          <a:endParaRPr lang="id-ID"/>
        </a:p>
      </dgm:t>
    </dgm:pt>
    <dgm:pt modelId="{6E044472-261A-45CA-8293-EEE63B823C25}">
      <dgm:prSet phldrT="[Text]"/>
      <dgm:spPr/>
      <dgm:t>
        <a:bodyPr/>
        <a:lstStyle/>
        <a:p>
          <a:r>
            <a:rPr lang="id-ID" dirty="0" smtClean="0"/>
            <a:t>Menetapkan prioritas intervensi</a:t>
          </a:r>
          <a:endParaRPr lang="id-ID" dirty="0"/>
        </a:p>
      </dgm:t>
    </dgm:pt>
    <dgm:pt modelId="{16061737-BFA3-4701-AD30-38EAE82E9239}" type="parTrans" cxnId="{B7E817A1-5B3A-4E85-8E5C-81BD1A3BAD8B}">
      <dgm:prSet/>
      <dgm:spPr/>
      <dgm:t>
        <a:bodyPr/>
        <a:lstStyle/>
        <a:p>
          <a:endParaRPr lang="en-US"/>
        </a:p>
      </dgm:t>
    </dgm:pt>
    <dgm:pt modelId="{99C51B6E-3757-4F15-8896-1B40FEF6310C}" type="sibTrans" cxnId="{B7E817A1-5B3A-4E85-8E5C-81BD1A3BAD8B}">
      <dgm:prSet/>
      <dgm:spPr/>
      <dgm:t>
        <a:bodyPr/>
        <a:lstStyle/>
        <a:p>
          <a:endParaRPr lang="en-US"/>
        </a:p>
      </dgm:t>
    </dgm:pt>
    <dgm:pt modelId="{9552B91F-1D0A-47BC-A813-D8B2EEF1BA1E}">
      <dgm:prSet phldrT="[Text]"/>
      <dgm:spPr/>
      <dgm:t>
        <a:bodyPr/>
        <a:lstStyle/>
        <a:p>
          <a:r>
            <a:rPr lang="id-ID" dirty="0" smtClean="0"/>
            <a:t>Memantau mengevaluasi perubahan stlh intervensi</a:t>
          </a:r>
          <a:endParaRPr lang="id-ID" dirty="0"/>
        </a:p>
      </dgm:t>
    </dgm:pt>
    <dgm:pt modelId="{FE6C3411-302E-4260-927E-5D2369D33F06}" type="parTrans" cxnId="{0DD9992A-A5CD-4EA4-8AD5-88A5D0512BE8}">
      <dgm:prSet/>
      <dgm:spPr/>
      <dgm:t>
        <a:bodyPr/>
        <a:lstStyle/>
        <a:p>
          <a:endParaRPr lang="en-US"/>
        </a:p>
      </dgm:t>
    </dgm:pt>
    <dgm:pt modelId="{3C8C3510-AB23-4881-B137-6E578F952B5C}" type="sibTrans" cxnId="{0DD9992A-A5CD-4EA4-8AD5-88A5D0512BE8}">
      <dgm:prSet/>
      <dgm:spPr/>
      <dgm:t>
        <a:bodyPr/>
        <a:lstStyle/>
        <a:p>
          <a:endParaRPr lang="en-US"/>
        </a:p>
      </dgm:t>
    </dgm:pt>
    <dgm:pt modelId="{FF12E7BA-4A45-4B93-870D-645CFAD9FBD3}">
      <dgm:prSet phldrT="[Text]"/>
      <dgm:spPr/>
      <dgm:t>
        <a:bodyPr/>
        <a:lstStyle/>
        <a:p>
          <a:r>
            <a:rPr lang="id-ID" dirty="0" smtClean="0"/>
            <a:t>Symptoms---data subjektif</a:t>
          </a:r>
          <a:endParaRPr lang="id-ID" dirty="0"/>
        </a:p>
      </dgm:t>
    </dgm:pt>
    <dgm:pt modelId="{8196FCDA-3D53-4C00-8F94-E4DC84A6E41E}" type="parTrans" cxnId="{913F1CBE-DBA3-47A8-97B9-8D68102C93ED}">
      <dgm:prSet/>
      <dgm:spPr/>
      <dgm:t>
        <a:bodyPr/>
        <a:lstStyle/>
        <a:p>
          <a:endParaRPr lang="en-US"/>
        </a:p>
      </dgm:t>
    </dgm:pt>
    <dgm:pt modelId="{C67794A6-0C41-42EE-90A3-722848C2480F}" type="sibTrans" cxnId="{913F1CBE-DBA3-47A8-97B9-8D68102C93ED}">
      <dgm:prSet/>
      <dgm:spPr/>
      <dgm:t>
        <a:bodyPr/>
        <a:lstStyle/>
        <a:p>
          <a:endParaRPr lang="en-US"/>
        </a:p>
      </dgm:t>
    </dgm:pt>
    <dgm:pt modelId="{EF0D6C4C-C3D4-41F0-8BCB-A74FAF74D3E9}">
      <dgm:prSet phldrT="[Text]"/>
      <dgm:spPr/>
      <dgm:t>
        <a:bodyPr/>
        <a:lstStyle/>
        <a:p>
          <a:r>
            <a:rPr lang="id-ID" dirty="0" smtClean="0"/>
            <a:t>Data ini digunakan sbg dasar utk hasil mon-ev</a:t>
          </a:r>
          <a:endParaRPr lang="id-ID" dirty="0"/>
        </a:p>
      </dgm:t>
    </dgm:pt>
    <dgm:pt modelId="{977436F6-5A83-4B26-B3D6-E6148C38FC13}" type="parTrans" cxnId="{B5564EEA-08E9-4954-A8F0-54BDFFD761C4}">
      <dgm:prSet/>
      <dgm:spPr/>
      <dgm:t>
        <a:bodyPr/>
        <a:lstStyle/>
        <a:p>
          <a:endParaRPr lang="en-US"/>
        </a:p>
      </dgm:t>
    </dgm:pt>
    <dgm:pt modelId="{2EAF4F59-17D9-4A05-9341-6CA2D864D973}" type="sibTrans" cxnId="{B5564EEA-08E9-4954-A8F0-54BDFFD761C4}">
      <dgm:prSet/>
      <dgm:spPr/>
      <dgm:t>
        <a:bodyPr/>
        <a:lstStyle/>
        <a:p>
          <a:endParaRPr lang="en-US"/>
        </a:p>
      </dgm:t>
    </dgm:pt>
    <dgm:pt modelId="{017ABA83-5681-47AE-B0E3-FB3180909807}" type="pres">
      <dgm:prSet presAssocID="{9954F047-A11A-4C27-9525-4A303D2CB6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A83422C-A18A-4EA5-B319-FFF1716EDF3A}" type="pres">
      <dgm:prSet presAssocID="{9954F047-A11A-4C27-9525-4A303D2CB60D}" presName="tSp" presStyleCnt="0"/>
      <dgm:spPr/>
    </dgm:pt>
    <dgm:pt modelId="{610B627E-D928-46FB-998B-8498BDA27682}" type="pres">
      <dgm:prSet presAssocID="{9954F047-A11A-4C27-9525-4A303D2CB60D}" presName="bSp" presStyleCnt="0"/>
      <dgm:spPr/>
    </dgm:pt>
    <dgm:pt modelId="{2038CF48-0594-43C2-90DF-A15B16A3A075}" type="pres">
      <dgm:prSet presAssocID="{9954F047-A11A-4C27-9525-4A303D2CB60D}" presName="process" presStyleCnt="0"/>
      <dgm:spPr/>
    </dgm:pt>
    <dgm:pt modelId="{5EDBDF88-FD52-4312-BC94-9D5B2DABE4C2}" type="pres">
      <dgm:prSet presAssocID="{D1424229-7EA0-4B8F-8DD0-8ECD2FF63DEA}" presName="composite1" presStyleCnt="0"/>
      <dgm:spPr/>
    </dgm:pt>
    <dgm:pt modelId="{E6FC6FD5-D6B2-4542-8252-575B7C98C4F5}" type="pres">
      <dgm:prSet presAssocID="{D1424229-7EA0-4B8F-8DD0-8ECD2FF63DEA}" presName="dummyNode1" presStyleLbl="node1" presStyleIdx="0" presStyleCnt="3"/>
      <dgm:spPr/>
    </dgm:pt>
    <dgm:pt modelId="{A687712E-7AB3-41D8-BB9F-F914903D9865}" type="pres">
      <dgm:prSet presAssocID="{D1424229-7EA0-4B8F-8DD0-8ECD2FF63DE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B2FA20D-169C-4BFB-9D83-20A063CFA53D}" type="pres">
      <dgm:prSet presAssocID="{D1424229-7EA0-4B8F-8DD0-8ECD2FF63DE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451942E-89B9-444F-A5F2-F2BC0B6C6C18}" type="pres">
      <dgm:prSet presAssocID="{D1424229-7EA0-4B8F-8DD0-8ECD2FF63DE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2AB2C22-6B71-46D9-AA6F-394CA36D141C}" type="pres">
      <dgm:prSet presAssocID="{D1424229-7EA0-4B8F-8DD0-8ECD2FF63DEA}" presName="connSite1" presStyleCnt="0"/>
      <dgm:spPr/>
    </dgm:pt>
    <dgm:pt modelId="{402DED39-DBEB-48EE-9BE2-D4EBED3008C8}" type="pres">
      <dgm:prSet presAssocID="{E7AE3EB0-D02F-4E4D-9BF4-AF62F483525E}" presName="Name9" presStyleLbl="sibTrans2D1" presStyleIdx="0" presStyleCnt="2"/>
      <dgm:spPr/>
      <dgm:t>
        <a:bodyPr/>
        <a:lstStyle/>
        <a:p>
          <a:endParaRPr lang="id-ID"/>
        </a:p>
      </dgm:t>
    </dgm:pt>
    <dgm:pt modelId="{47C5CF9E-5EAF-4AE3-95E8-861664627A78}" type="pres">
      <dgm:prSet presAssocID="{9379674E-91CC-4DF7-8DE6-2E7AEBD04E3F}" presName="composite2" presStyleCnt="0"/>
      <dgm:spPr/>
    </dgm:pt>
    <dgm:pt modelId="{AC3CB239-7C19-453F-AA97-D261F07B08E7}" type="pres">
      <dgm:prSet presAssocID="{9379674E-91CC-4DF7-8DE6-2E7AEBD04E3F}" presName="dummyNode2" presStyleLbl="node1" presStyleIdx="0" presStyleCnt="3"/>
      <dgm:spPr/>
    </dgm:pt>
    <dgm:pt modelId="{04AA1251-477C-47C9-94F6-6EC88E6CC42D}" type="pres">
      <dgm:prSet presAssocID="{9379674E-91CC-4DF7-8DE6-2E7AEBD04E3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E08640D-3521-4129-8AB2-3FB368CCF2B8}" type="pres">
      <dgm:prSet presAssocID="{9379674E-91CC-4DF7-8DE6-2E7AEBD04E3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50E071-430F-4719-97F2-B983FD92FBB3}" type="pres">
      <dgm:prSet presAssocID="{9379674E-91CC-4DF7-8DE6-2E7AEBD04E3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3B4B63C-16B7-4CF7-B6DD-D86BC5C7903F}" type="pres">
      <dgm:prSet presAssocID="{9379674E-91CC-4DF7-8DE6-2E7AEBD04E3F}" presName="connSite2" presStyleCnt="0"/>
      <dgm:spPr/>
    </dgm:pt>
    <dgm:pt modelId="{7A7207F2-1A86-4B1E-9967-369A127E49FC}" type="pres">
      <dgm:prSet presAssocID="{341D6AFE-88A1-46F0-BFBE-ECAF4757C8EF}" presName="Name18" presStyleLbl="sibTrans2D1" presStyleIdx="1" presStyleCnt="2"/>
      <dgm:spPr/>
      <dgm:t>
        <a:bodyPr/>
        <a:lstStyle/>
        <a:p>
          <a:endParaRPr lang="id-ID"/>
        </a:p>
      </dgm:t>
    </dgm:pt>
    <dgm:pt modelId="{6D60EA82-7D74-417C-83C8-14B684E95B41}" type="pres">
      <dgm:prSet presAssocID="{5817109C-3702-4DE7-9E0E-693C24A803B0}" presName="composite1" presStyleCnt="0"/>
      <dgm:spPr/>
    </dgm:pt>
    <dgm:pt modelId="{3B5B9205-9357-4D75-9D70-BBA8A156CC55}" type="pres">
      <dgm:prSet presAssocID="{5817109C-3702-4DE7-9E0E-693C24A803B0}" presName="dummyNode1" presStyleLbl="node1" presStyleIdx="1" presStyleCnt="3"/>
      <dgm:spPr/>
    </dgm:pt>
    <dgm:pt modelId="{3AEE7AC1-94CC-40C4-8253-35B0E7B3981B}" type="pres">
      <dgm:prSet presAssocID="{5817109C-3702-4DE7-9E0E-693C24A803B0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334EAD-CF71-46B6-B6B3-D7F98725978C}" type="pres">
      <dgm:prSet presAssocID="{5817109C-3702-4DE7-9E0E-693C24A803B0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6ED1A7-86B6-4E44-86AC-748E604AA8C7}" type="pres">
      <dgm:prSet presAssocID="{5817109C-3702-4DE7-9E0E-693C24A803B0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A1D046B-73E3-4988-B345-B97B1B78B77F}" type="pres">
      <dgm:prSet presAssocID="{5817109C-3702-4DE7-9E0E-693C24A803B0}" presName="connSite1" presStyleCnt="0"/>
      <dgm:spPr/>
    </dgm:pt>
  </dgm:ptLst>
  <dgm:cxnLst>
    <dgm:cxn modelId="{B5564EEA-08E9-4954-A8F0-54BDFFD761C4}" srcId="{5817109C-3702-4DE7-9E0E-693C24A803B0}" destId="{EF0D6C4C-C3D4-41F0-8BCB-A74FAF74D3E9}" srcOrd="3" destOrd="0" parTransId="{977436F6-5A83-4B26-B3D6-E6148C38FC13}" sibTransId="{2EAF4F59-17D9-4A05-9341-6CA2D864D973}"/>
    <dgm:cxn modelId="{ECEBEE9B-CD44-4E13-AB71-B22861CF848E}" type="presOf" srcId="{D1B3264A-EA08-470F-B7E3-B159AED6F4BC}" destId="{04AA1251-477C-47C9-94F6-6EC88E6CC42D}" srcOrd="0" destOrd="1" presId="urn:microsoft.com/office/officeart/2005/8/layout/hProcess4"/>
    <dgm:cxn modelId="{0DD9992A-A5CD-4EA4-8AD5-88A5D0512BE8}" srcId="{D1424229-7EA0-4B8F-8DD0-8ECD2FF63DEA}" destId="{9552B91F-1D0A-47BC-A813-D8B2EEF1BA1E}" srcOrd="2" destOrd="0" parTransId="{FE6C3411-302E-4260-927E-5D2369D33F06}" sibTransId="{3C8C3510-AB23-4881-B137-6E578F952B5C}"/>
    <dgm:cxn modelId="{822AC8D2-4F85-41AC-941B-CF38AEA854AC}" type="presOf" srcId="{66E1839E-6730-4A36-AB16-180A443F49D1}" destId="{A687712E-7AB3-41D8-BB9F-F914903D9865}" srcOrd="0" destOrd="0" presId="urn:microsoft.com/office/officeart/2005/8/layout/hProcess4"/>
    <dgm:cxn modelId="{5D43CA46-D6EA-47AC-915A-F48B0A18B70B}" type="presOf" srcId="{9552B91F-1D0A-47BC-A813-D8B2EEF1BA1E}" destId="{A687712E-7AB3-41D8-BB9F-F914903D9865}" srcOrd="0" destOrd="2" presId="urn:microsoft.com/office/officeart/2005/8/layout/hProcess4"/>
    <dgm:cxn modelId="{8653EA1F-C100-4A45-9A5D-0567DA616918}" type="presOf" srcId="{6E044472-261A-45CA-8293-EEE63B823C25}" destId="{A687712E-7AB3-41D8-BB9F-F914903D9865}" srcOrd="0" destOrd="1" presId="urn:microsoft.com/office/officeart/2005/8/layout/hProcess4"/>
    <dgm:cxn modelId="{5E7273CC-0BB2-49DA-9E4D-C9B03BFA4634}" srcId="{5817109C-3702-4DE7-9E0E-693C24A803B0}" destId="{56A9B4A6-C132-4797-AEAA-6886BB1D89A9}" srcOrd="0" destOrd="0" parTransId="{ED3B0079-B80A-4FE7-9FC6-C14CC6157288}" sibTransId="{AD5DABBF-522C-4967-B0F4-5CB20B909235}"/>
    <dgm:cxn modelId="{0ED6D8CB-65A8-4DF3-8F2F-A6D5CCB54A21}" srcId="{9954F047-A11A-4C27-9525-4A303D2CB60D}" destId="{9379674E-91CC-4DF7-8DE6-2E7AEBD04E3F}" srcOrd="1" destOrd="0" parTransId="{54EB2D7E-F9E9-43AD-AC9C-E46CE8312DDF}" sibTransId="{341D6AFE-88A1-46F0-BFBE-ECAF4757C8EF}"/>
    <dgm:cxn modelId="{FAD648EA-9222-4ECE-A855-9FD4D6ABB837}" type="presOf" srcId="{66E1839E-6730-4A36-AB16-180A443F49D1}" destId="{8B2FA20D-169C-4BFB-9D83-20A063CFA53D}" srcOrd="1" destOrd="0" presId="urn:microsoft.com/office/officeart/2005/8/layout/hProcess4"/>
    <dgm:cxn modelId="{54892C4F-95B5-41E2-8163-5ED8211D1D95}" type="presOf" srcId="{341D6AFE-88A1-46F0-BFBE-ECAF4757C8EF}" destId="{7A7207F2-1A86-4B1E-9967-369A127E49FC}" srcOrd="0" destOrd="0" presId="urn:microsoft.com/office/officeart/2005/8/layout/hProcess4"/>
    <dgm:cxn modelId="{3AFB0B26-479D-465D-808D-B969A0196FE3}" type="presOf" srcId="{9379674E-91CC-4DF7-8DE6-2E7AEBD04E3F}" destId="{FB50E071-430F-4719-97F2-B983FD92FBB3}" srcOrd="0" destOrd="0" presId="urn:microsoft.com/office/officeart/2005/8/layout/hProcess4"/>
    <dgm:cxn modelId="{FF134C94-19E1-4F47-96DB-C0EA44DAFA93}" type="presOf" srcId="{EF0D6C4C-C3D4-41F0-8BCB-A74FAF74D3E9}" destId="{3AEE7AC1-94CC-40C4-8253-35B0E7B3981B}" srcOrd="0" destOrd="3" presId="urn:microsoft.com/office/officeart/2005/8/layout/hProcess4"/>
    <dgm:cxn modelId="{8639F240-6387-4DDC-8B9F-8F33A4C46653}" type="presOf" srcId="{1D7A2D57-8B69-490A-AB4C-78BE48EBF9EE}" destId="{BE08640D-3521-4129-8AB2-3FB368CCF2B8}" srcOrd="1" destOrd="0" presId="urn:microsoft.com/office/officeart/2005/8/layout/hProcess4"/>
    <dgm:cxn modelId="{E523248E-D170-4801-BC38-DD490FF009CA}" type="presOf" srcId="{9954F047-A11A-4C27-9525-4A303D2CB60D}" destId="{017ABA83-5681-47AE-B0E3-FB3180909807}" srcOrd="0" destOrd="0" presId="urn:microsoft.com/office/officeart/2005/8/layout/hProcess4"/>
    <dgm:cxn modelId="{C48428B0-788D-467B-B991-58309359AAE5}" type="presOf" srcId="{1D7A2D57-8B69-490A-AB4C-78BE48EBF9EE}" destId="{04AA1251-477C-47C9-94F6-6EC88E6CC42D}" srcOrd="0" destOrd="0" presId="urn:microsoft.com/office/officeart/2005/8/layout/hProcess4"/>
    <dgm:cxn modelId="{578DDAA8-1721-42AE-8FE4-F31AF15BD18F}" srcId="{9379674E-91CC-4DF7-8DE6-2E7AEBD04E3F}" destId="{D1B3264A-EA08-470F-B7E3-B159AED6F4BC}" srcOrd="1" destOrd="0" parTransId="{4D44D407-2AF3-419E-978D-7E9AECA5A591}" sibTransId="{93E47316-FD14-44BA-B2FB-CBEF2954996B}"/>
    <dgm:cxn modelId="{8CC8E8DE-8509-4B1D-9A3A-394D2DD12257}" srcId="{9379674E-91CC-4DF7-8DE6-2E7AEBD04E3F}" destId="{1D7A2D57-8B69-490A-AB4C-78BE48EBF9EE}" srcOrd="0" destOrd="0" parTransId="{655306EF-F834-4D56-8A99-FDD4FB27AC11}" sibTransId="{0D18913D-01CC-4A51-8832-B1B79936E422}"/>
    <dgm:cxn modelId="{B1AF02A1-AA83-47AD-A5B6-68188BCB562D}" srcId="{9954F047-A11A-4C27-9525-4A303D2CB60D}" destId="{5817109C-3702-4DE7-9E0E-693C24A803B0}" srcOrd="2" destOrd="0" parTransId="{F684FC8F-DE01-4EBB-9AC4-FBB63D9C0FA7}" sibTransId="{5A0323AA-F4B9-413B-8BAB-3FEC1D670AA8}"/>
    <dgm:cxn modelId="{B7E817A1-5B3A-4E85-8E5C-81BD1A3BAD8B}" srcId="{D1424229-7EA0-4B8F-8DD0-8ECD2FF63DEA}" destId="{6E044472-261A-45CA-8293-EEE63B823C25}" srcOrd="1" destOrd="0" parTransId="{16061737-BFA3-4701-AD30-38EAE82E9239}" sibTransId="{99C51B6E-3757-4F15-8896-1B40FEF6310C}"/>
    <dgm:cxn modelId="{065262C5-4C1E-4AF3-970B-9FF87E02E529}" type="presOf" srcId="{FF12E7BA-4A45-4B93-870D-645CFAD9FBD3}" destId="{3AEE7AC1-94CC-40C4-8253-35B0E7B3981B}" srcOrd="0" destOrd="2" presId="urn:microsoft.com/office/officeart/2005/8/layout/hProcess4"/>
    <dgm:cxn modelId="{22DBB6E9-CE71-4A4C-9524-9C9C00E742EF}" srcId="{5817109C-3702-4DE7-9E0E-693C24A803B0}" destId="{F239F083-C4D6-4A0F-8C48-B302C7C803D2}" srcOrd="1" destOrd="0" parTransId="{0B93CB75-AAED-4BA9-93ED-AEDCA6A4474B}" sibTransId="{DE8243CC-0C55-4052-A240-3E68A0389C39}"/>
    <dgm:cxn modelId="{42EBE2C9-547F-4E27-9D22-D76BF310FD1D}" type="presOf" srcId="{E7AE3EB0-D02F-4E4D-9BF4-AF62F483525E}" destId="{402DED39-DBEB-48EE-9BE2-D4EBED3008C8}" srcOrd="0" destOrd="0" presId="urn:microsoft.com/office/officeart/2005/8/layout/hProcess4"/>
    <dgm:cxn modelId="{34205293-5F17-4C4C-B4C1-B91835116CE5}" type="presOf" srcId="{EF0D6C4C-C3D4-41F0-8BCB-A74FAF74D3E9}" destId="{CF334EAD-CF71-46B6-B6B3-D7F98725978C}" srcOrd="1" destOrd="3" presId="urn:microsoft.com/office/officeart/2005/8/layout/hProcess4"/>
    <dgm:cxn modelId="{3A2891C1-115D-4138-8F90-A8CF85663704}" type="presOf" srcId="{56A9B4A6-C132-4797-AEAA-6886BB1D89A9}" destId="{3AEE7AC1-94CC-40C4-8253-35B0E7B3981B}" srcOrd="0" destOrd="0" presId="urn:microsoft.com/office/officeart/2005/8/layout/hProcess4"/>
    <dgm:cxn modelId="{6F05158E-0ED5-4CD9-A12F-86E752B3B0CA}" srcId="{D1424229-7EA0-4B8F-8DD0-8ECD2FF63DEA}" destId="{66E1839E-6730-4A36-AB16-180A443F49D1}" srcOrd="0" destOrd="0" parTransId="{55DC3680-B929-4312-A17F-EAD2193ECD37}" sibTransId="{57425D8D-1595-49BD-B277-294FB61D0701}"/>
    <dgm:cxn modelId="{90F861C5-77D3-4534-BC3D-382274E2FAC5}" type="presOf" srcId="{6E044472-261A-45CA-8293-EEE63B823C25}" destId="{8B2FA20D-169C-4BFB-9D83-20A063CFA53D}" srcOrd="1" destOrd="1" presId="urn:microsoft.com/office/officeart/2005/8/layout/hProcess4"/>
    <dgm:cxn modelId="{A9BC2F9B-D195-4695-897D-8EC3E8D99525}" type="presOf" srcId="{FF12E7BA-4A45-4B93-870D-645CFAD9FBD3}" destId="{CF334EAD-CF71-46B6-B6B3-D7F98725978C}" srcOrd="1" destOrd="2" presId="urn:microsoft.com/office/officeart/2005/8/layout/hProcess4"/>
    <dgm:cxn modelId="{1E5F54E8-7F24-4D48-BF7B-A65D38E51604}" type="presOf" srcId="{56A9B4A6-C132-4797-AEAA-6886BB1D89A9}" destId="{CF334EAD-CF71-46B6-B6B3-D7F98725978C}" srcOrd="1" destOrd="0" presId="urn:microsoft.com/office/officeart/2005/8/layout/hProcess4"/>
    <dgm:cxn modelId="{3F1E8490-73DE-4155-BFB5-4A69A4CD44B9}" type="presOf" srcId="{F239F083-C4D6-4A0F-8C48-B302C7C803D2}" destId="{3AEE7AC1-94CC-40C4-8253-35B0E7B3981B}" srcOrd="0" destOrd="1" presId="urn:microsoft.com/office/officeart/2005/8/layout/hProcess4"/>
    <dgm:cxn modelId="{6672DB43-24B5-4853-AF22-DF6B34DAB412}" type="presOf" srcId="{D1B3264A-EA08-470F-B7E3-B159AED6F4BC}" destId="{BE08640D-3521-4129-8AB2-3FB368CCF2B8}" srcOrd="1" destOrd="1" presId="urn:microsoft.com/office/officeart/2005/8/layout/hProcess4"/>
    <dgm:cxn modelId="{913F1CBE-DBA3-47A8-97B9-8D68102C93ED}" srcId="{5817109C-3702-4DE7-9E0E-693C24A803B0}" destId="{FF12E7BA-4A45-4B93-870D-645CFAD9FBD3}" srcOrd="2" destOrd="0" parTransId="{8196FCDA-3D53-4C00-8F94-E4DC84A6E41E}" sibTransId="{C67794A6-0C41-42EE-90A3-722848C2480F}"/>
    <dgm:cxn modelId="{D3E3DE66-B88A-4F63-BCC6-793845D61AAA}" type="presOf" srcId="{F239F083-C4D6-4A0F-8C48-B302C7C803D2}" destId="{CF334EAD-CF71-46B6-B6B3-D7F98725978C}" srcOrd="1" destOrd="1" presId="urn:microsoft.com/office/officeart/2005/8/layout/hProcess4"/>
    <dgm:cxn modelId="{3F9B8D22-37D3-4627-8867-C349A09200B6}" srcId="{9954F047-A11A-4C27-9525-4A303D2CB60D}" destId="{D1424229-7EA0-4B8F-8DD0-8ECD2FF63DEA}" srcOrd="0" destOrd="0" parTransId="{3BE12CF5-8B27-42D7-BFEA-1B4C0F43CB49}" sibTransId="{E7AE3EB0-D02F-4E4D-9BF4-AF62F483525E}"/>
    <dgm:cxn modelId="{4F12873D-4A68-441E-8B0C-52BD7EF8BCC2}" type="presOf" srcId="{D1424229-7EA0-4B8F-8DD0-8ECD2FF63DEA}" destId="{5451942E-89B9-444F-A5F2-F2BC0B6C6C18}" srcOrd="0" destOrd="0" presId="urn:microsoft.com/office/officeart/2005/8/layout/hProcess4"/>
    <dgm:cxn modelId="{F1BFEA13-96D8-4748-947F-BBDBEE4B458D}" type="presOf" srcId="{9552B91F-1D0A-47BC-A813-D8B2EEF1BA1E}" destId="{8B2FA20D-169C-4BFB-9D83-20A063CFA53D}" srcOrd="1" destOrd="2" presId="urn:microsoft.com/office/officeart/2005/8/layout/hProcess4"/>
    <dgm:cxn modelId="{ACA3AC65-653A-4915-A17A-E07907C451B0}" type="presOf" srcId="{5817109C-3702-4DE7-9E0E-693C24A803B0}" destId="{8D6ED1A7-86B6-4E44-86AC-748E604AA8C7}" srcOrd="0" destOrd="0" presId="urn:microsoft.com/office/officeart/2005/8/layout/hProcess4"/>
    <dgm:cxn modelId="{3F37EBE9-2A3A-47A2-B426-DBBA78F9D4E4}" type="presParOf" srcId="{017ABA83-5681-47AE-B0E3-FB3180909807}" destId="{7A83422C-A18A-4EA5-B319-FFF1716EDF3A}" srcOrd="0" destOrd="0" presId="urn:microsoft.com/office/officeart/2005/8/layout/hProcess4"/>
    <dgm:cxn modelId="{E087B617-D9E5-4E0C-BAB6-808022056C6A}" type="presParOf" srcId="{017ABA83-5681-47AE-B0E3-FB3180909807}" destId="{610B627E-D928-46FB-998B-8498BDA27682}" srcOrd="1" destOrd="0" presId="urn:microsoft.com/office/officeart/2005/8/layout/hProcess4"/>
    <dgm:cxn modelId="{60AD6A77-3B0E-46A8-A5A9-0C8646D356AE}" type="presParOf" srcId="{017ABA83-5681-47AE-B0E3-FB3180909807}" destId="{2038CF48-0594-43C2-90DF-A15B16A3A075}" srcOrd="2" destOrd="0" presId="urn:microsoft.com/office/officeart/2005/8/layout/hProcess4"/>
    <dgm:cxn modelId="{F57EF4AD-F63B-48CF-A0AD-57297462A125}" type="presParOf" srcId="{2038CF48-0594-43C2-90DF-A15B16A3A075}" destId="{5EDBDF88-FD52-4312-BC94-9D5B2DABE4C2}" srcOrd="0" destOrd="0" presId="urn:microsoft.com/office/officeart/2005/8/layout/hProcess4"/>
    <dgm:cxn modelId="{573E9941-45C1-43B1-A995-564F8D17CE6C}" type="presParOf" srcId="{5EDBDF88-FD52-4312-BC94-9D5B2DABE4C2}" destId="{E6FC6FD5-D6B2-4542-8252-575B7C98C4F5}" srcOrd="0" destOrd="0" presId="urn:microsoft.com/office/officeart/2005/8/layout/hProcess4"/>
    <dgm:cxn modelId="{A4E212AA-0DB3-4393-820A-F0FDD28E5ED2}" type="presParOf" srcId="{5EDBDF88-FD52-4312-BC94-9D5B2DABE4C2}" destId="{A687712E-7AB3-41D8-BB9F-F914903D9865}" srcOrd="1" destOrd="0" presId="urn:microsoft.com/office/officeart/2005/8/layout/hProcess4"/>
    <dgm:cxn modelId="{7461EE62-D44D-46B9-9FC6-591AF800B662}" type="presParOf" srcId="{5EDBDF88-FD52-4312-BC94-9D5B2DABE4C2}" destId="{8B2FA20D-169C-4BFB-9D83-20A063CFA53D}" srcOrd="2" destOrd="0" presId="urn:microsoft.com/office/officeart/2005/8/layout/hProcess4"/>
    <dgm:cxn modelId="{3859A6FC-0A11-4DD3-9A95-64958BF5B867}" type="presParOf" srcId="{5EDBDF88-FD52-4312-BC94-9D5B2DABE4C2}" destId="{5451942E-89B9-444F-A5F2-F2BC0B6C6C18}" srcOrd="3" destOrd="0" presId="urn:microsoft.com/office/officeart/2005/8/layout/hProcess4"/>
    <dgm:cxn modelId="{3DE30594-535F-4B45-B5A0-A9E6E5371067}" type="presParOf" srcId="{5EDBDF88-FD52-4312-BC94-9D5B2DABE4C2}" destId="{32AB2C22-6B71-46D9-AA6F-394CA36D141C}" srcOrd="4" destOrd="0" presId="urn:microsoft.com/office/officeart/2005/8/layout/hProcess4"/>
    <dgm:cxn modelId="{31E4132F-539A-4315-9E2C-7823E341DCBE}" type="presParOf" srcId="{2038CF48-0594-43C2-90DF-A15B16A3A075}" destId="{402DED39-DBEB-48EE-9BE2-D4EBED3008C8}" srcOrd="1" destOrd="0" presId="urn:microsoft.com/office/officeart/2005/8/layout/hProcess4"/>
    <dgm:cxn modelId="{8525305B-39D8-4949-97D4-F6B2F2BB1587}" type="presParOf" srcId="{2038CF48-0594-43C2-90DF-A15B16A3A075}" destId="{47C5CF9E-5EAF-4AE3-95E8-861664627A78}" srcOrd="2" destOrd="0" presId="urn:microsoft.com/office/officeart/2005/8/layout/hProcess4"/>
    <dgm:cxn modelId="{B26351BE-8214-4BCE-B197-A760BF525F53}" type="presParOf" srcId="{47C5CF9E-5EAF-4AE3-95E8-861664627A78}" destId="{AC3CB239-7C19-453F-AA97-D261F07B08E7}" srcOrd="0" destOrd="0" presId="urn:microsoft.com/office/officeart/2005/8/layout/hProcess4"/>
    <dgm:cxn modelId="{E1AF0DE1-3035-4868-AF91-578F83EC2354}" type="presParOf" srcId="{47C5CF9E-5EAF-4AE3-95E8-861664627A78}" destId="{04AA1251-477C-47C9-94F6-6EC88E6CC42D}" srcOrd="1" destOrd="0" presId="urn:microsoft.com/office/officeart/2005/8/layout/hProcess4"/>
    <dgm:cxn modelId="{F2C69A3D-DFCB-4CBB-95DD-79BA42E35408}" type="presParOf" srcId="{47C5CF9E-5EAF-4AE3-95E8-861664627A78}" destId="{BE08640D-3521-4129-8AB2-3FB368CCF2B8}" srcOrd="2" destOrd="0" presId="urn:microsoft.com/office/officeart/2005/8/layout/hProcess4"/>
    <dgm:cxn modelId="{9EDC3878-B61F-44C1-AD01-8330283869A5}" type="presParOf" srcId="{47C5CF9E-5EAF-4AE3-95E8-861664627A78}" destId="{FB50E071-430F-4719-97F2-B983FD92FBB3}" srcOrd="3" destOrd="0" presId="urn:microsoft.com/office/officeart/2005/8/layout/hProcess4"/>
    <dgm:cxn modelId="{BBEFDE24-DB49-4DFA-9C42-30538A39A141}" type="presParOf" srcId="{47C5CF9E-5EAF-4AE3-95E8-861664627A78}" destId="{53B4B63C-16B7-4CF7-B6DD-D86BC5C7903F}" srcOrd="4" destOrd="0" presId="urn:microsoft.com/office/officeart/2005/8/layout/hProcess4"/>
    <dgm:cxn modelId="{D57FFF1D-86C2-48B0-A2D4-ABDBE13C0501}" type="presParOf" srcId="{2038CF48-0594-43C2-90DF-A15B16A3A075}" destId="{7A7207F2-1A86-4B1E-9967-369A127E49FC}" srcOrd="3" destOrd="0" presId="urn:microsoft.com/office/officeart/2005/8/layout/hProcess4"/>
    <dgm:cxn modelId="{D836923D-CF74-4635-A1EB-F74603BD11B7}" type="presParOf" srcId="{2038CF48-0594-43C2-90DF-A15B16A3A075}" destId="{6D60EA82-7D74-417C-83C8-14B684E95B41}" srcOrd="4" destOrd="0" presId="urn:microsoft.com/office/officeart/2005/8/layout/hProcess4"/>
    <dgm:cxn modelId="{34976BAC-B249-49E3-85E1-7814A2BF58D4}" type="presParOf" srcId="{6D60EA82-7D74-417C-83C8-14B684E95B41}" destId="{3B5B9205-9357-4D75-9D70-BBA8A156CC55}" srcOrd="0" destOrd="0" presId="urn:microsoft.com/office/officeart/2005/8/layout/hProcess4"/>
    <dgm:cxn modelId="{15616B1A-BF9D-48DB-BA77-758BF9A78821}" type="presParOf" srcId="{6D60EA82-7D74-417C-83C8-14B684E95B41}" destId="{3AEE7AC1-94CC-40C4-8253-35B0E7B3981B}" srcOrd="1" destOrd="0" presId="urn:microsoft.com/office/officeart/2005/8/layout/hProcess4"/>
    <dgm:cxn modelId="{45882752-9FFC-4CD8-93B6-AF532FE14B79}" type="presParOf" srcId="{6D60EA82-7D74-417C-83C8-14B684E95B41}" destId="{CF334EAD-CF71-46B6-B6B3-D7F98725978C}" srcOrd="2" destOrd="0" presId="urn:microsoft.com/office/officeart/2005/8/layout/hProcess4"/>
    <dgm:cxn modelId="{C47679D2-B407-4124-9467-84557D648E06}" type="presParOf" srcId="{6D60EA82-7D74-417C-83C8-14B684E95B41}" destId="{8D6ED1A7-86B6-4E44-86AC-748E604AA8C7}" srcOrd="3" destOrd="0" presId="urn:microsoft.com/office/officeart/2005/8/layout/hProcess4"/>
    <dgm:cxn modelId="{546A8FB4-40B8-48CB-A58E-7AABFE374AE4}" type="presParOf" srcId="{6D60EA82-7D74-417C-83C8-14B684E95B41}" destId="{0A1D046B-73E3-4988-B345-B97B1B78B77F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F82CE-16EC-4D46-85BA-208C79C41ED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FA2007B-D0F1-406A-BCAB-7F21283FEF14}">
      <dgm:prSet phldrT="[Text]"/>
      <dgm:spPr/>
      <dgm:t>
        <a:bodyPr/>
        <a:lstStyle/>
        <a:p>
          <a:r>
            <a:rPr lang="id-ID" dirty="0" smtClean="0"/>
            <a:t>DOMAIN DIAGNOSIS GIZI</a:t>
          </a:r>
          <a:endParaRPr lang="id-ID" dirty="0"/>
        </a:p>
      </dgm:t>
    </dgm:pt>
    <dgm:pt modelId="{95C1D57B-5B28-4A9D-8F84-0F364109591D}" type="parTrans" cxnId="{9C0D193E-C076-437B-8AA9-96FCF531B448}">
      <dgm:prSet/>
      <dgm:spPr/>
      <dgm:t>
        <a:bodyPr/>
        <a:lstStyle/>
        <a:p>
          <a:endParaRPr lang="id-ID"/>
        </a:p>
      </dgm:t>
    </dgm:pt>
    <dgm:pt modelId="{D3539B58-CCCC-4140-A265-3F3E544EDEF8}" type="sibTrans" cxnId="{9C0D193E-C076-437B-8AA9-96FCF531B448}">
      <dgm:prSet/>
      <dgm:spPr/>
      <dgm:t>
        <a:bodyPr/>
        <a:lstStyle/>
        <a:p>
          <a:endParaRPr lang="id-ID"/>
        </a:p>
      </dgm:t>
    </dgm:pt>
    <dgm:pt modelId="{8DB0C2E6-5164-4427-9A33-2F36FC5FF19F}">
      <dgm:prSet phldrT="[Text]"/>
      <dgm:spPr/>
      <dgm:t>
        <a:bodyPr/>
        <a:lstStyle/>
        <a:p>
          <a:r>
            <a:rPr lang="id-ID" dirty="0" smtClean="0"/>
            <a:t>Domain Asupan (NI)</a:t>
          </a:r>
          <a:endParaRPr lang="id-ID" dirty="0"/>
        </a:p>
      </dgm:t>
    </dgm:pt>
    <dgm:pt modelId="{A43B9239-EBB3-4906-9AAF-D672B5748EC7}" type="parTrans" cxnId="{E7DFF332-03F8-4B36-B0A2-FA2DAAD5663E}">
      <dgm:prSet/>
      <dgm:spPr/>
      <dgm:t>
        <a:bodyPr/>
        <a:lstStyle/>
        <a:p>
          <a:endParaRPr lang="id-ID"/>
        </a:p>
      </dgm:t>
    </dgm:pt>
    <dgm:pt modelId="{52C09FAE-134C-44BC-A67B-34B3516DDC1D}" type="sibTrans" cxnId="{E7DFF332-03F8-4B36-B0A2-FA2DAAD5663E}">
      <dgm:prSet/>
      <dgm:spPr/>
      <dgm:t>
        <a:bodyPr/>
        <a:lstStyle/>
        <a:p>
          <a:endParaRPr lang="id-ID"/>
        </a:p>
      </dgm:t>
    </dgm:pt>
    <dgm:pt modelId="{9F5D8068-5BA9-4A4B-B798-0E25DC80CFD5}">
      <dgm:prSet phldrT="[Text]"/>
      <dgm:spPr/>
      <dgm:t>
        <a:bodyPr/>
        <a:lstStyle/>
        <a:p>
          <a:r>
            <a:rPr lang="id-ID" dirty="0" smtClean="0"/>
            <a:t>Domain Klinis</a:t>
          </a:r>
          <a:r>
            <a:rPr lang="en-US" dirty="0" smtClean="0"/>
            <a:t> (NC)</a:t>
          </a:r>
          <a:r>
            <a:rPr lang="id-ID" dirty="0" smtClean="0"/>
            <a:t> </a:t>
          </a:r>
          <a:endParaRPr lang="id-ID" dirty="0"/>
        </a:p>
      </dgm:t>
    </dgm:pt>
    <dgm:pt modelId="{FAB395F9-1564-42A2-BA23-2B59C1A23AB8}" type="parTrans" cxnId="{99CA3BF5-7ACF-4B85-B3FA-64ED0BFCC664}">
      <dgm:prSet/>
      <dgm:spPr/>
      <dgm:t>
        <a:bodyPr/>
        <a:lstStyle/>
        <a:p>
          <a:endParaRPr lang="id-ID"/>
        </a:p>
      </dgm:t>
    </dgm:pt>
    <dgm:pt modelId="{4456AD50-FF54-4561-845B-31140C7994D0}" type="sibTrans" cxnId="{99CA3BF5-7ACF-4B85-B3FA-64ED0BFCC664}">
      <dgm:prSet/>
      <dgm:spPr/>
      <dgm:t>
        <a:bodyPr/>
        <a:lstStyle/>
        <a:p>
          <a:endParaRPr lang="id-ID"/>
        </a:p>
      </dgm:t>
    </dgm:pt>
    <dgm:pt modelId="{E6A4E7D6-B55A-40D5-BE47-1F00819E6027}">
      <dgm:prSet phldrT="[Text]"/>
      <dgm:spPr/>
      <dgm:t>
        <a:bodyPr/>
        <a:lstStyle/>
        <a:p>
          <a:r>
            <a:rPr lang="id-ID" dirty="0" smtClean="0"/>
            <a:t>Domain Peri</a:t>
          </a:r>
          <a:r>
            <a:rPr lang="en-US" dirty="0" smtClean="0"/>
            <a:t>l</a:t>
          </a:r>
          <a:r>
            <a:rPr lang="id-ID" dirty="0" smtClean="0"/>
            <a:t>aku-Lingk (NB)</a:t>
          </a:r>
          <a:endParaRPr lang="id-ID" dirty="0"/>
        </a:p>
      </dgm:t>
    </dgm:pt>
    <dgm:pt modelId="{A43C2B94-71E3-4D3E-9F3B-87A54F96A47C}" type="parTrans" cxnId="{02F9834E-5074-496A-A530-CADA6C2375EA}">
      <dgm:prSet/>
      <dgm:spPr/>
      <dgm:t>
        <a:bodyPr/>
        <a:lstStyle/>
        <a:p>
          <a:endParaRPr lang="id-ID"/>
        </a:p>
      </dgm:t>
    </dgm:pt>
    <dgm:pt modelId="{6B6DD14B-9543-48A9-9494-5905875FA155}" type="sibTrans" cxnId="{02F9834E-5074-496A-A530-CADA6C2375EA}">
      <dgm:prSet/>
      <dgm:spPr/>
      <dgm:t>
        <a:bodyPr/>
        <a:lstStyle/>
        <a:p>
          <a:endParaRPr lang="id-ID"/>
        </a:p>
      </dgm:t>
    </dgm:pt>
    <dgm:pt modelId="{9AF42DCA-BB6E-464F-9263-F4103A20E88A}" type="pres">
      <dgm:prSet presAssocID="{6F5F82CE-16EC-4D46-85BA-208C79C41ED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1DA53EB-2C68-44DC-8CBD-07E85BD3ACA9}" type="pres">
      <dgm:prSet presAssocID="{6F5F82CE-16EC-4D46-85BA-208C79C41ED3}" presName="radial" presStyleCnt="0">
        <dgm:presLayoutVars>
          <dgm:animLvl val="ctr"/>
        </dgm:presLayoutVars>
      </dgm:prSet>
      <dgm:spPr/>
    </dgm:pt>
    <dgm:pt modelId="{CCB4E8BA-ACA4-41D9-A98A-4A2BEF9C9606}" type="pres">
      <dgm:prSet presAssocID="{FFA2007B-D0F1-406A-BCAB-7F21283FEF14}" presName="centerShape" presStyleLbl="vennNode1" presStyleIdx="0" presStyleCnt="4"/>
      <dgm:spPr/>
      <dgm:t>
        <a:bodyPr/>
        <a:lstStyle/>
        <a:p>
          <a:endParaRPr lang="id-ID"/>
        </a:p>
      </dgm:t>
    </dgm:pt>
    <dgm:pt modelId="{6BA46617-7CAB-41FB-BFD6-FAD17F0683E5}" type="pres">
      <dgm:prSet presAssocID="{8DB0C2E6-5164-4427-9A33-2F36FC5FF19F}" presName="node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4A4FC5F-14A6-4EDF-9A77-9E70315A6045}" type="pres">
      <dgm:prSet presAssocID="{9F5D8068-5BA9-4A4B-B798-0E25DC80CFD5}" presName="node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1C7DB8-4608-4484-8241-8F1E229EE0B6}" type="pres">
      <dgm:prSet presAssocID="{E6A4E7D6-B55A-40D5-BE47-1F00819E6027}" presName="node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FBBAE3B-4299-4F18-ABD8-5B37FB91DF5F}" type="presOf" srcId="{6F5F82CE-16EC-4D46-85BA-208C79C41ED3}" destId="{9AF42DCA-BB6E-464F-9263-F4103A20E88A}" srcOrd="0" destOrd="0" presId="urn:microsoft.com/office/officeart/2005/8/layout/radial3"/>
    <dgm:cxn modelId="{02F9834E-5074-496A-A530-CADA6C2375EA}" srcId="{FFA2007B-D0F1-406A-BCAB-7F21283FEF14}" destId="{E6A4E7D6-B55A-40D5-BE47-1F00819E6027}" srcOrd="2" destOrd="0" parTransId="{A43C2B94-71E3-4D3E-9F3B-87A54F96A47C}" sibTransId="{6B6DD14B-9543-48A9-9494-5905875FA155}"/>
    <dgm:cxn modelId="{554E6F9F-B23A-450B-81EF-720601D5FEF0}" type="presOf" srcId="{FFA2007B-D0F1-406A-BCAB-7F21283FEF14}" destId="{CCB4E8BA-ACA4-41D9-A98A-4A2BEF9C9606}" srcOrd="0" destOrd="0" presId="urn:microsoft.com/office/officeart/2005/8/layout/radial3"/>
    <dgm:cxn modelId="{A02BC209-70CE-4217-AE48-4A8AC521621E}" type="presOf" srcId="{9F5D8068-5BA9-4A4B-B798-0E25DC80CFD5}" destId="{24A4FC5F-14A6-4EDF-9A77-9E70315A6045}" srcOrd="0" destOrd="0" presId="urn:microsoft.com/office/officeart/2005/8/layout/radial3"/>
    <dgm:cxn modelId="{E7DFF332-03F8-4B36-B0A2-FA2DAAD5663E}" srcId="{FFA2007B-D0F1-406A-BCAB-7F21283FEF14}" destId="{8DB0C2E6-5164-4427-9A33-2F36FC5FF19F}" srcOrd="0" destOrd="0" parTransId="{A43B9239-EBB3-4906-9AAF-D672B5748EC7}" sibTransId="{52C09FAE-134C-44BC-A67B-34B3516DDC1D}"/>
    <dgm:cxn modelId="{8EEC45B1-359D-42AC-AC5C-B95BB9389A2C}" type="presOf" srcId="{8DB0C2E6-5164-4427-9A33-2F36FC5FF19F}" destId="{6BA46617-7CAB-41FB-BFD6-FAD17F0683E5}" srcOrd="0" destOrd="0" presId="urn:microsoft.com/office/officeart/2005/8/layout/radial3"/>
    <dgm:cxn modelId="{9C0D193E-C076-437B-8AA9-96FCF531B448}" srcId="{6F5F82CE-16EC-4D46-85BA-208C79C41ED3}" destId="{FFA2007B-D0F1-406A-BCAB-7F21283FEF14}" srcOrd="0" destOrd="0" parTransId="{95C1D57B-5B28-4A9D-8F84-0F364109591D}" sibTransId="{D3539B58-CCCC-4140-A265-3F3E544EDEF8}"/>
    <dgm:cxn modelId="{99EBAB79-A938-4ED3-A016-B74898F2428F}" type="presOf" srcId="{E6A4E7D6-B55A-40D5-BE47-1F00819E6027}" destId="{DC1C7DB8-4608-4484-8241-8F1E229EE0B6}" srcOrd="0" destOrd="0" presId="urn:microsoft.com/office/officeart/2005/8/layout/radial3"/>
    <dgm:cxn modelId="{99CA3BF5-7ACF-4B85-B3FA-64ED0BFCC664}" srcId="{FFA2007B-D0F1-406A-BCAB-7F21283FEF14}" destId="{9F5D8068-5BA9-4A4B-B798-0E25DC80CFD5}" srcOrd="1" destOrd="0" parTransId="{FAB395F9-1564-42A2-BA23-2B59C1A23AB8}" sibTransId="{4456AD50-FF54-4561-845B-31140C7994D0}"/>
    <dgm:cxn modelId="{71405253-4819-4915-A5F6-8B4B00A9B97B}" type="presParOf" srcId="{9AF42DCA-BB6E-464F-9263-F4103A20E88A}" destId="{C1DA53EB-2C68-44DC-8CBD-07E85BD3ACA9}" srcOrd="0" destOrd="0" presId="urn:microsoft.com/office/officeart/2005/8/layout/radial3"/>
    <dgm:cxn modelId="{DDE25D98-F02E-49BE-A205-E3310EEBF3BC}" type="presParOf" srcId="{C1DA53EB-2C68-44DC-8CBD-07E85BD3ACA9}" destId="{CCB4E8BA-ACA4-41D9-A98A-4A2BEF9C9606}" srcOrd="0" destOrd="0" presId="urn:microsoft.com/office/officeart/2005/8/layout/radial3"/>
    <dgm:cxn modelId="{1B306EB8-E5B4-4F8E-BA71-75A37EEDC08C}" type="presParOf" srcId="{C1DA53EB-2C68-44DC-8CBD-07E85BD3ACA9}" destId="{6BA46617-7CAB-41FB-BFD6-FAD17F0683E5}" srcOrd="1" destOrd="0" presId="urn:microsoft.com/office/officeart/2005/8/layout/radial3"/>
    <dgm:cxn modelId="{0064E934-6322-477E-9D9F-A5E91DE3D446}" type="presParOf" srcId="{C1DA53EB-2C68-44DC-8CBD-07E85BD3ACA9}" destId="{24A4FC5F-14A6-4EDF-9A77-9E70315A6045}" srcOrd="2" destOrd="0" presId="urn:microsoft.com/office/officeart/2005/8/layout/radial3"/>
    <dgm:cxn modelId="{1A26E0AB-9F67-4B9B-9AE5-091C0849082B}" type="presParOf" srcId="{C1DA53EB-2C68-44DC-8CBD-07E85BD3ACA9}" destId="{DC1C7DB8-4608-4484-8241-8F1E229EE0B6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5E7F8-7DF3-4D3A-8920-E5B33A2C6422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62066-4AEA-4B31-95C8-4ACA909AE86A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224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660515-BEFD-4590-A3DC-97824C4037F1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2001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CBE2EE2-0956-4F50-8029-41C5CC2CB9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65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9334E79-4601-4D1E-8CC2-C3DED9E919BA}" type="datetimeFigureOut">
              <a:rPr lang="id-ID" smtClean="0"/>
              <a:pPr/>
              <a:t>05/11/2017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3D760BC-D7B5-48C4-9E60-B187ACF23D6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0"/>
            <a:ext cx="9144000" cy="714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000364" y="3500438"/>
            <a:ext cx="6143635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</a:rPr>
              <a:t>DIAGNOSIS DAN INTERVENSI GIZI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id-ID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6</a:t>
            </a:r>
          </a:p>
          <a:p>
            <a:pPr algn="ctr">
              <a:defRPr/>
            </a:pP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Mertien Sa’pang; Laras Sitoayu;</a:t>
            </a:r>
          </a:p>
          <a:p>
            <a:pPr algn="ctr">
              <a:defRPr/>
            </a:pP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Anugrah Novianti</a:t>
            </a:r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ILMU </a:t>
            </a:r>
            <a:r>
              <a:rPr lang="en-US" sz="2000" b="1" dirty="0">
                <a:solidFill>
                  <a:schemeClr val="bg1"/>
                </a:solidFill>
              </a:rPr>
              <a:t>GIZI / FAKULTAS ILMU KESEHATAN </a:t>
            </a:r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mertien\Favorites\Downloads\New Doc 2017-04-04 (1)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"/>
            <a:ext cx="54720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20688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CONTOH KASUS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5576"/>
            <a:ext cx="8229600" cy="5257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600" dirty="0" err="1" smtClean="0"/>
              <a:t>Ny</a:t>
            </a:r>
            <a:r>
              <a:rPr lang="en-US" sz="2600" dirty="0" smtClean="0"/>
              <a:t> K </a:t>
            </a:r>
            <a:r>
              <a:rPr lang="en-US" sz="2600" dirty="0" err="1" smtClean="0"/>
              <a:t>merupakan</a:t>
            </a:r>
            <a:r>
              <a:rPr lang="en-US" sz="2600" dirty="0" smtClean="0"/>
              <a:t> </a:t>
            </a:r>
            <a:r>
              <a:rPr lang="en-US" sz="2600" dirty="0" err="1" smtClean="0"/>
              <a:t>pasien</a:t>
            </a:r>
            <a:r>
              <a:rPr lang="en-US" sz="2600" dirty="0" smtClean="0"/>
              <a:t> </a:t>
            </a:r>
            <a:r>
              <a:rPr lang="en-US" sz="2600" dirty="0" err="1" smtClean="0"/>
              <a:t>rawat</a:t>
            </a:r>
            <a:r>
              <a:rPr lang="en-US" sz="2600" dirty="0" smtClean="0"/>
              <a:t> </a:t>
            </a:r>
            <a:r>
              <a:rPr lang="en-US" sz="2600" dirty="0" err="1" smtClean="0"/>
              <a:t>jalan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keluhan</a:t>
            </a:r>
            <a:r>
              <a:rPr lang="en-US" sz="2600" dirty="0" smtClean="0"/>
              <a:t> </a:t>
            </a:r>
            <a:r>
              <a:rPr lang="en-US" sz="2600" dirty="0" err="1" smtClean="0"/>
              <a:t>kaku</a:t>
            </a:r>
            <a:r>
              <a:rPr lang="en-US" sz="2600" dirty="0" smtClean="0"/>
              <a:t>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leher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pundak</a:t>
            </a:r>
            <a:r>
              <a:rPr lang="en-US" sz="2600" dirty="0" smtClean="0"/>
              <a:t>, </a:t>
            </a:r>
            <a:r>
              <a:rPr lang="en-US" sz="2600" dirty="0" err="1" smtClean="0"/>
              <a:t>kepala</a:t>
            </a:r>
            <a:r>
              <a:rPr lang="en-US" sz="2600" dirty="0" smtClean="0"/>
              <a:t> </a:t>
            </a:r>
            <a:r>
              <a:rPr lang="en-US" sz="2600" dirty="0" err="1" smtClean="0"/>
              <a:t>pusing</a:t>
            </a:r>
            <a:r>
              <a:rPr lang="en-US" sz="2600" dirty="0" smtClean="0"/>
              <a:t>, </a:t>
            </a:r>
            <a:r>
              <a:rPr lang="en-US" sz="2600" dirty="0" err="1" smtClean="0"/>
              <a:t>sulit</a:t>
            </a:r>
            <a:r>
              <a:rPr lang="en-US" sz="2600" dirty="0" smtClean="0"/>
              <a:t> </a:t>
            </a:r>
            <a:r>
              <a:rPr lang="en-US" sz="2600" dirty="0" err="1" smtClean="0"/>
              <a:t>bernafas</a:t>
            </a:r>
            <a:r>
              <a:rPr lang="en-US" sz="2600" dirty="0" smtClean="0"/>
              <a:t> </a:t>
            </a:r>
            <a:r>
              <a:rPr lang="en-US" sz="2600" dirty="0" err="1" smtClean="0"/>
              <a:t>setelah</a:t>
            </a:r>
            <a:r>
              <a:rPr lang="en-US" sz="2600" dirty="0" smtClean="0"/>
              <a:t> </a:t>
            </a:r>
            <a:r>
              <a:rPr lang="en-US" sz="2600" dirty="0" err="1" smtClean="0"/>
              <a:t>berjalan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naik</a:t>
            </a:r>
            <a:r>
              <a:rPr lang="en-US" sz="2600" dirty="0" smtClean="0"/>
              <a:t> </a:t>
            </a:r>
            <a:r>
              <a:rPr lang="en-US" sz="2600" dirty="0" err="1" smtClean="0"/>
              <a:t>tangga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juga</a:t>
            </a:r>
            <a:r>
              <a:rPr lang="en-US" sz="2600" dirty="0" smtClean="0"/>
              <a:t> </a:t>
            </a:r>
            <a:r>
              <a:rPr lang="en-US" sz="2600" dirty="0" err="1" smtClean="0"/>
              <a:t>mudah</a:t>
            </a:r>
            <a:r>
              <a:rPr lang="en-US" sz="2600" dirty="0" smtClean="0"/>
              <a:t> </a:t>
            </a:r>
            <a:r>
              <a:rPr lang="en-US" sz="2600" dirty="0" err="1" smtClean="0"/>
              <a:t>lelah</a:t>
            </a:r>
            <a:r>
              <a:rPr lang="en-US" sz="2600" dirty="0" smtClean="0"/>
              <a:t>. </a:t>
            </a:r>
            <a:r>
              <a:rPr lang="en-US" sz="2600" dirty="0" err="1" smtClean="0"/>
              <a:t>Keluhan</a:t>
            </a:r>
            <a:r>
              <a:rPr lang="en-US" sz="2600" dirty="0" smtClean="0"/>
              <a:t> </a:t>
            </a:r>
            <a:r>
              <a:rPr lang="en-US" sz="2600" dirty="0" err="1" smtClean="0"/>
              <a:t>dirasakan</a:t>
            </a:r>
            <a:r>
              <a:rPr lang="en-US" sz="2600" dirty="0" smtClean="0"/>
              <a:t> 2 </a:t>
            </a:r>
            <a:r>
              <a:rPr lang="en-US" sz="2600" dirty="0" err="1" smtClean="0"/>
              <a:t>minggu</a:t>
            </a:r>
            <a:r>
              <a:rPr lang="en-US" sz="2600" dirty="0" smtClean="0"/>
              <a:t> </a:t>
            </a:r>
            <a:r>
              <a:rPr lang="en-US" sz="2600" dirty="0" err="1" smtClean="0"/>
              <a:t>terakhir</a:t>
            </a:r>
            <a:r>
              <a:rPr lang="en-US" sz="2600" dirty="0" smtClean="0"/>
              <a:t>. </a:t>
            </a:r>
            <a:r>
              <a:rPr lang="en-US" sz="2600" dirty="0" err="1" smtClean="0"/>
              <a:t>Pada</a:t>
            </a:r>
            <a:r>
              <a:rPr lang="en-US" sz="2600" dirty="0" smtClean="0"/>
              <a:t> 2 </a:t>
            </a:r>
            <a:r>
              <a:rPr lang="en-US" sz="2600" dirty="0" err="1" smtClean="0"/>
              <a:t>tahun</a:t>
            </a:r>
            <a:r>
              <a:rPr lang="en-US" sz="2600" dirty="0" smtClean="0"/>
              <a:t> </a:t>
            </a:r>
            <a:r>
              <a:rPr lang="en-US" sz="2600" dirty="0" err="1" smtClean="0"/>
              <a:t>terakhir</a:t>
            </a:r>
            <a:r>
              <a:rPr lang="en-US" sz="2600" dirty="0" smtClean="0"/>
              <a:t> </a:t>
            </a:r>
            <a:r>
              <a:rPr lang="en-US" sz="2600" dirty="0" err="1" smtClean="0"/>
              <a:t>mempunyai</a:t>
            </a:r>
            <a:r>
              <a:rPr lang="en-US" sz="2600" dirty="0" smtClean="0"/>
              <a:t> </a:t>
            </a:r>
            <a:r>
              <a:rPr lang="en-US" sz="2600" dirty="0" err="1" smtClean="0"/>
              <a:t>hiperkolesterol</a:t>
            </a:r>
            <a:r>
              <a:rPr lang="en-US" sz="2600" dirty="0" smtClean="0"/>
              <a:t> (250 mg/dl).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ini</a:t>
            </a:r>
            <a:r>
              <a:rPr lang="en-US" sz="2600" dirty="0" smtClean="0"/>
              <a:t> </a:t>
            </a:r>
            <a:r>
              <a:rPr lang="en-US" sz="2600" dirty="0" err="1" smtClean="0"/>
              <a:t>ia</a:t>
            </a:r>
            <a:r>
              <a:rPr lang="en-US" sz="2600" dirty="0" smtClean="0"/>
              <a:t> </a:t>
            </a:r>
            <a:r>
              <a:rPr lang="en-US" sz="2600" dirty="0" err="1" smtClean="0"/>
              <a:t>mempunyai</a:t>
            </a:r>
            <a:r>
              <a:rPr lang="en-US" sz="2600" dirty="0" smtClean="0"/>
              <a:t> BB 71kg </a:t>
            </a:r>
            <a:r>
              <a:rPr lang="en-US" sz="2600" dirty="0" err="1" smtClean="0"/>
              <a:t>dan</a:t>
            </a:r>
            <a:r>
              <a:rPr lang="en-US" sz="2600" dirty="0" smtClean="0"/>
              <a:t> TB 156cm. </a:t>
            </a:r>
            <a:r>
              <a:rPr lang="en-US" sz="2600" dirty="0" err="1" smtClean="0"/>
              <a:t>Ia</a:t>
            </a:r>
            <a:r>
              <a:rPr lang="en-US" sz="2600" dirty="0" smtClean="0"/>
              <a:t> </a:t>
            </a:r>
            <a:r>
              <a:rPr lang="en-US" sz="2600" dirty="0" err="1" smtClean="0"/>
              <a:t>seorang</a:t>
            </a:r>
            <a:r>
              <a:rPr lang="en-US" sz="2600" dirty="0" smtClean="0"/>
              <a:t> </a:t>
            </a:r>
            <a:r>
              <a:rPr lang="en-US" sz="2600" dirty="0" err="1" smtClean="0"/>
              <a:t>ibu</a:t>
            </a:r>
            <a:r>
              <a:rPr lang="en-US" sz="2600" dirty="0" smtClean="0"/>
              <a:t> </a:t>
            </a:r>
            <a:r>
              <a:rPr lang="en-US" sz="2600" dirty="0" err="1" smtClean="0"/>
              <a:t>rumah</a:t>
            </a:r>
            <a:r>
              <a:rPr lang="en-US" sz="2600" dirty="0" smtClean="0"/>
              <a:t> </a:t>
            </a:r>
            <a:r>
              <a:rPr lang="en-US" sz="2600" dirty="0" err="1" smtClean="0"/>
              <a:t>tangga</a:t>
            </a:r>
            <a:r>
              <a:rPr lang="en-US" sz="2600" dirty="0" smtClean="0"/>
              <a:t> yang </a:t>
            </a:r>
            <a:r>
              <a:rPr lang="en-US" sz="2600" dirty="0" err="1" smtClean="0"/>
              <a:t>mempunyai</a:t>
            </a:r>
            <a:r>
              <a:rPr lang="en-US" sz="2600" dirty="0" smtClean="0"/>
              <a:t> </a:t>
            </a:r>
            <a:r>
              <a:rPr lang="en-US" sz="2600" dirty="0" err="1" smtClean="0"/>
              <a:t>warung</a:t>
            </a:r>
            <a:r>
              <a:rPr lang="en-US" sz="2600" dirty="0" smtClean="0"/>
              <a:t> </a:t>
            </a:r>
            <a:r>
              <a:rPr lang="en-US" sz="2600" dirty="0" err="1" smtClean="0"/>
              <a:t>kecil</a:t>
            </a:r>
            <a:r>
              <a:rPr lang="en-US" sz="2600" dirty="0" smtClean="0"/>
              <a:t> </a:t>
            </a:r>
            <a:r>
              <a:rPr lang="en-US" sz="2600" dirty="0" err="1" smtClean="0"/>
              <a:t>sehingga</a:t>
            </a:r>
            <a:r>
              <a:rPr lang="en-US" sz="2600" dirty="0" smtClean="0"/>
              <a:t> </a:t>
            </a:r>
            <a:r>
              <a:rPr lang="en-US" sz="2600" dirty="0" err="1" smtClean="0"/>
              <a:t>kegiatan</a:t>
            </a:r>
            <a:r>
              <a:rPr lang="en-US" sz="2600" dirty="0" smtClean="0"/>
              <a:t> </a:t>
            </a:r>
            <a:r>
              <a:rPr lang="en-US" sz="2600" dirty="0" err="1" smtClean="0"/>
              <a:t>sehari-harinya</a:t>
            </a:r>
            <a:r>
              <a:rPr lang="en-US" sz="2600" dirty="0" smtClean="0"/>
              <a:t> </a:t>
            </a:r>
            <a:r>
              <a:rPr lang="en-US" sz="2600" dirty="0" err="1" smtClean="0"/>
              <a:t>diisi</a:t>
            </a:r>
            <a:r>
              <a:rPr lang="en-US" sz="2600" dirty="0" smtClean="0"/>
              <a:t> </a:t>
            </a:r>
            <a:r>
              <a:rPr lang="en-US" sz="2600" dirty="0" err="1" smtClean="0"/>
              <a:t>dengan</a:t>
            </a:r>
            <a:r>
              <a:rPr lang="en-US" sz="2600" dirty="0" smtClean="0"/>
              <a:t> </a:t>
            </a:r>
            <a:r>
              <a:rPr lang="en-US" sz="2600" dirty="0" err="1" smtClean="0"/>
              <a:t>menjaga</a:t>
            </a:r>
            <a:r>
              <a:rPr lang="en-US" sz="2600" dirty="0" smtClean="0"/>
              <a:t> </a:t>
            </a:r>
            <a:r>
              <a:rPr lang="en-US" sz="2600" dirty="0" err="1" smtClean="0"/>
              <a:t>warung</a:t>
            </a:r>
            <a:r>
              <a:rPr lang="en-US" sz="2600" dirty="0" smtClean="0"/>
              <a:t> </a:t>
            </a:r>
            <a:r>
              <a:rPr lang="en-US" sz="2600" dirty="0" err="1" smtClean="0"/>
              <a:t>sambil</a:t>
            </a:r>
            <a:r>
              <a:rPr lang="en-US" sz="2600" dirty="0" smtClean="0"/>
              <a:t> </a:t>
            </a:r>
            <a:r>
              <a:rPr lang="en-US" sz="2600" dirty="0" err="1" smtClean="0"/>
              <a:t>menonton</a:t>
            </a:r>
            <a:r>
              <a:rPr lang="en-US" sz="2600" dirty="0" smtClean="0"/>
              <a:t> TV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hobi</a:t>
            </a:r>
            <a:r>
              <a:rPr lang="en-US" sz="2600" dirty="0" smtClean="0"/>
              <a:t> </a:t>
            </a:r>
            <a:r>
              <a:rPr lang="en-US" sz="2600" dirty="0" err="1" smtClean="0"/>
              <a:t>makan</a:t>
            </a:r>
            <a:r>
              <a:rPr lang="en-US" sz="2600" dirty="0" smtClean="0"/>
              <a:t> </a:t>
            </a:r>
            <a:r>
              <a:rPr lang="en-US" sz="2600" dirty="0" err="1" smtClean="0"/>
              <a:t>gorengan</a:t>
            </a:r>
            <a:r>
              <a:rPr lang="en-US" sz="2600" dirty="0" smtClean="0"/>
              <a:t>. </a:t>
            </a:r>
            <a:r>
              <a:rPr lang="en-US" sz="2600" dirty="0" err="1" smtClean="0"/>
              <a:t>Ny</a:t>
            </a:r>
            <a:r>
              <a:rPr lang="en-US" sz="2600" dirty="0" smtClean="0"/>
              <a:t> K </a:t>
            </a:r>
            <a:r>
              <a:rPr lang="en-US" sz="2600" dirty="0" err="1" smtClean="0"/>
              <a:t>pernah</a:t>
            </a:r>
            <a:r>
              <a:rPr lang="en-US" sz="2600" dirty="0" smtClean="0"/>
              <a:t> </a:t>
            </a:r>
            <a:r>
              <a:rPr lang="en-US" sz="2600" dirty="0" err="1" smtClean="0"/>
              <a:t>mencoba</a:t>
            </a:r>
            <a:r>
              <a:rPr lang="en-US" sz="2600" dirty="0" smtClean="0"/>
              <a:t> </a:t>
            </a:r>
            <a:r>
              <a:rPr lang="en-US" sz="2600" dirty="0" err="1" smtClean="0"/>
              <a:t>menjalankan</a:t>
            </a:r>
            <a:r>
              <a:rPr lang="en-US" sz="2600" dirty="0" smtClean="0"/>
              <a:t> diet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berolahraga</a:t>
            </a:r>
            <a:r>
              <a:rPr lang="en-US" sz="2600" dirty="0" smtClean="0"/>
              <a:t> </a:t>
            </a:r>
            <a:r>
              <a:rPr lang="en-US" sz="2600" dirty="0" err="1" smtClean="0"/>
              <a:t>namun</a:t>
            </a:r>
            <a:r>
              <a:rPr lang="en-US" sz="2600" dirty="0" smtClean="0"/>
              <a:t> </a:t>
            </a:r>
            <a:r>
              <a:rPr lang="en-US" sz="2600" dirty="0" err="1" smtClean="0"/>
              <a:t>hanya</a:t>
            </a:r>
            <a:r>
              <a:rPr lang="en-US" sz="2600" dirty="0" smtClean="0"/>
              <a:t> </a:t>
            </a:r>
            <a:r>
              <a:rPr lang="en-US" sz="2600" dirty="0" err="1" smtClean="0"/>
              <a:t>mampu</a:t>
            </a:r>
            <a:r>
              <a:rPr lang="en-US" sz="2600" dirty="0" smtClean="0"/>
              <a:t> </a:t>
            </a:r>
            <a:r>
              <a:rPr lang="en-US" sz="2600" dirty="0" err="1" smtClean="0"/>
              <a:t>dilaksanakan</a:t>
            </a:r>
            <a:r>
              <a:rPr lang="en-US" sz="2600" dirty="0" smtClean="0"/>
              <a:t> </a:t>
            </a:r>
            <a:r>
              <a:rPr lang="en-US" sz="2600" dirty="0" err="1" smtClean="0"/>
              <a:t>selama</a:t>
            </a:r>
            <a:r>
              <a:rPr lang="en-US" sz="2600" dirty="0" smtClean="0"/>
              <a:t> 1 </a:t>
            </a:r>
            <a:r>
              <a:rPr lang="en-US" sz="2600" dirty="0" err="1" smtClean="0"/>
              <a:t>bulan</a:t>
            </a:r>
            <a:r>
              <a:rPr lang="en-US" sz="2600" dirty="0" smtClean="0"/>
              <a:t> </a:t>
            </a:r>
            <a:r>
              <a:rPr lang="en-US" sz="2600" dirty="0" err="1" smtClean="0"/>
              <a:t>dan</a:t>
            </a:r>
            <a:r>
              <a:rPr lang="en-US" sz="2600" dirty="0" smtClean="0"/>
              <a:t> </a:t>
            </a:r>
            <a:r>
              <a:rPr lang="en-US" sz="2600" dirty="0" err="1" smtClean="0"/>
              <a:t>dia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mau</a:t>
            </a:r>
            <a:r>
              <a:rPr lang="en-US" sz="2600" dirty="0" smtClean="0"/>
              <a:t> </a:t>
            </a:r>
            <a:r>
              <a:rPr lang="en-US" sz="2600" dirty="0" err="1" smtClean="0"/>
              <a:t>meneruskan</a:t>
            </a:r>
            <a:r>
              <a:rPr lang="en-US" sz="2600" dirty="0" smtClean="0"/>
              <a:t> </a:t>
            </a:r>
            <a:r>
              <a:rPr lang="en-US" sz="2600" dirty="0" err="1" smtClean="0"/>
              <a:t>karena</a:t>
            </a:r>
            <a:r>
              <a:rPr lang="en-US" sz="2600" dirty="0" smtClean="0"/>
              <a:t> </a:t>
            </a:r>
            <a:r>
              <a:rPr lang="en-US" sz="2600" dirty="0" err="1" smtClean="0"/>
              <a:t>merasa</a:t>
            </a:r>
            <a:r>
              <a:rPr lang="en-US" sz="2600" dirty="0" smtClean="0"/>
              <a:t> </a:t>
            </a:r>
            <a:r>
              <a:rPr lang="en-US" sz="2600" dirty="0" err="1" smtClean="0"/>
              <a:t>jenuh</a:t>
            </a:r>
            <a:r>
              <a:rPr lang="en-US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34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1605"/>
            <a:ext cx="8229600" cy="8651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/>
              <a:t>Diagnosa</a:t>
            </a:r>
            <a:r>
              <a:rPr lang="en-US" sz="3200" dirty="0" smtClean="0"/>
              <a:t> </a:t>
            </a:r>
            <a:r>
              <a:rPr lang="en-US" sz="3200" dirty="0" err="1" smtClean="0"/>
              <a:t>Gizi</a:t>
            </a:r>
            <a:endParaRPr lang="en-US" sz="320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2397"/>
            <a:ext cx="8229600" cy="49069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smtClean="0"/>
              <a:t>Status </a:t>
            </a:r>
            <a:r>
              <a:rPr lang="en-US" sz="2800" dirty="0" err="1" smtClean="0"/>
              <a:t>gizi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berlebih</a:t>
            </a:r>
            <a:r>
              <a:rPr lang="en-US" sz="2800" dirty="0" smtClean="0"/>
              <a:t> </a:t>
            </a:r>
            <a:r>
              <a:rPr lang="en-US" sz="2800" dirty="0" err="1" smtClean="0"/>
              <a:t>berkaitan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aktifitas</a:t>
            </a:r>
            <a:r>
              <a:rPr lang="en-US" sz="2800" dirty="0" smtClean="0"/>
              <a:t> </a:t>
            </a:r>
            <a:r>
              <a:rPr lang="en-US" sz="2800" dirty="0" err="1" smtClean="0"/>
              <a:t>fisik</a:t>
            </a:r>
            <a:r>
              <a:rPr lang="en-US" sz="2800" dirty="0" smtClean="0"/>
              <a:t> yang </a:t>
            </a:r>
            <a:r>
              <a:rPr lang="en-US" sz="2800" dirty="0" err="1" smtClean="0"/>
              <a:t>kurang</a:t>
            </a:r>
            <a:r>
              <a:rPr lang="en-US" sz="2800" dirty="0" smtClean="0"/>
              <a:t> </a:t>
            </a:r>
            <a:r>
              <a:rPr lang="en-US" sz="2800" dirty="0" err="1" smtClean="0"/>
              <a:t>ditandai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IMT= 29,2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Hiperkolesterol</a:t>
            </a:r>
            <a:r>
              <a:rPr lang="en-US" sz="2800" dirty="0" smtClean="0"/>
              <a:t> </a:t>
            </a:r>
            <a:r>
              <a:rPr lang="en-US" sz="2800" dirty="0" err="1" smtClean="0"/>
              <a:t>berkaitan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kebiasaan</a:t>
            </a:r>
            <a:r>
              <a:rPr lang="en-US" sz="2800" dirty="0" smtClean="0"/>
              <a:t> </a:t>
            </a:r>
            <a:r>
              <a:rPr lang="en-US" sz="2800" dirty="0" err="1" smtClean="0"/>
              <a:t>makan</a:t>
            </a:r>
            <a:r>
              <a:rPr lang="en-US" sz="2800" dirty="0" smtClean="0"/>
              <a:t> </a:t>
            </a:r>
            <a:r>
              <a:rPr lang="en-US" sz="2800" dirty="0" err="1" smtClean="0"/>
              <a:t>gorengan</a:t>
            </a:r>
            <a:r>
              <a:rPr lang="en-US" sz="2800" dirty="0" smtClean="0"/>
              <a:t> </a:t>
            </a:r>
            <a:r>
              <a:rPr lang="en-US" sz="2800" dirty="0" err="1" smtClean="0"/>
              <a:t>berlebih</a:t>
            </a:r>
            <a:r>
              <a:rPr lang="en-US" sz="2800" dirty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ketidakmampuan</a:t>
            </a:r>
            <a:r>
              <a:rPr lang="en-US" sz="2800" dirty="0" smtClean="0"/>
              <a:t> </a:t>
            </a:r>
            <a:r>
              <a:rPr lang="en-US" sz="2800" dirty="0" err="1" smtClean="0"/>
              <a:t>membatasi</a:t>
            </a:r>
            <a:r>
              <a:rPr lang="en-US" sz="2800" dirty="0" smtClean="0"/>
              <a:t> </a:t>
            </a:r>
            <a:r>
              <a:rPr lang="en-US" sz="2800" dirty="0" err="1" smtClean="0"/>
              <a:t>makanan</a:t>
            </a:r>
            <a:r>
              <a:rPr lang="en-US" sz="2800" dirty="0" smtClean="0"/>
              <a:t> </a:t>
            </a:r>
            <a:r>
              <a:rPr lang="en-US" sz="2800" dirty="0" err="1" smtClean="0"/>
              <a:t>ditandai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kadar</a:t>
            </a:r>
            <a:r>
              <a:rPr lang="en-US" sz="2800" dirty="0" smtClean="0"/>
              <a:t> </a:t>
            </a:r>
            <a:r>
              <a:rPr lang="en-US" sz="2800" dirty="0" err="1" smtClean="0"/>
              <a:t>kolesterol</a:t>
            </a:r>
            <a:r>
              <a:rPr lang="en-US" sz="2800" dirty="0" smtClean="0"/>
              <a:t> 250 mg/dl, </a:t>
            </a:r>
            <a:r>
              <a:rPr lang="en-US" sz="2800" dirty="0" err="1" smtClean="0"/>
              <a:t>sesak</a:t>
            </a:r>
            <a:r>
              <a:rPr lang="en-US" sz="2800" dirty="0" smtClean="0"/>
              <a:t> </a:t>
            </a:r>
            <a:r>
              <a:rPr lang="en-US" sz="2800" dirty="0" err="1" smtClean="0"/>
              <a:t>nafas</a:t>
            </a:r>
            <a:r>
              <a:rPr lang="en-US" sz="2800" dirty="0" smtClean="0"/>
              <a:t>, </a:t>
            </a:r>
            <a:r>
              <a:rPr lang="en-US" sz="2800" dirty="0" err="1" smtClean="0"/>
              <a:t>mudah</a:t>
            </a:r>
            <a:r>
              <a:rPr lang="en-US" sz="2800" dirty="0" smtClean="0"/>
              <a:t> </a:t>
            </a:r>
            <a:r>
              <a:rPr lang="en-US" sz="2800" dirty="0" err="1" smtClean="0"/>
              <a:t>lelah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56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100484"/>
            <a:ext cx="8229600" cy="1384300"/>
          </a:xfrm>
        </p:spPr>
        <p:txBody>
          <a:bodyPr/>
          <a:lstStyle/>
          <a:p>
            <a:r>
              <a:rPr lang="en-US" altLang="en-US" sz="3600" dirty="0" err="1">
                <a:solidFill>
                  <a:srgbClr val="FF6600"/>
                </a:solidFill>
              </a:rPr>
              <a:t>Kasus</a:t>
            </a:r>
            <a:endParaRPr lang="en-US" altLang="en-US" sz="3600" dirty="0">
              <a:solidFill>
                <a:srgbClr val="FF6600"/>
              </a:solidFill>
            </a:endParaRPr>
          </a:p>
        </p:txBody>
      </p:sp>
      <p:graphicFrame>
        <p:nvGraphicFramePr>
          <p:cNvPr id="59480" name="Group 8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925513"/>
              </p:ext>
            </p:extLst>
          </p:nvPr>
        </p:nvGraphicFramePr>
        <p:xfrm>
          <a:off x="323528" y="1048608"/>
          <a:ext cx="8640960" cy="5188704"/>
        </p:xfrm>
        <a:graphic>
          <a:graphicData uri="http://schemas.openxmlformats.org/drawingml/2006/table">
            <a:tbl>
              <a:tblPr/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3355662102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xmlns="" val="3400476942"/>
                    </a:ext>
                  </a:extLst>
                </a:gridCol>
              </a:tblGrid>
              <a:tr h="2949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Nama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   : HTS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SOSEK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: menengah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5835379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Umur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    : 7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tahun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8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bulan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Mengkonsumsi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suplemen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seperlunya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718048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Sex 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    : Laki-laki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Makan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utama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teratur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hewani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cukup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nabati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cukup,buah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cukup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sayuran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tidak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pernah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cemilan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biskuit,kerupuk,coklat,snack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setiap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hari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.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teh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manis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1gls/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hr,susu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2x/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hr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9104469"/>
                  </a:ext>
                </a:extLst>
              </a:tr>
              <a:tr h="473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Pekerjaan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: Pelajar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Anamnesis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Gizi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: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Energi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52,7%, protein 219%,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lemak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166%, KH 20,6%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3334374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Pendidikan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: SD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Pemeriksaan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Fisik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: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muntah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nyeri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perut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anoreksia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3116052"/>
                  </a:ext>
                </a:extLst>
              </a:tr>
              <a:tr h="5841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Agama 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     : Islam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Pemeriksaan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Klinis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: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tekanan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darah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90/60 mmHg,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suhu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36</a:t>
                      </a:r>
                      <a:r>
                        <a:rPr kumimoji="0" lang="en-US" alt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0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C,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respirasi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24x/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mnt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,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nadi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88x/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mnt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8992598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Diagnosis Medis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: Gastritis, suspect anemia, gizi kurang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Pemeriksaan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 Lab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: WBC, HGB, MCV,MCHC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normal.       RBC,HCT,MCH,PLT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→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rendah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5340997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Keluhan Utama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: nyeri perut bag.ulu hati, anoreksia, mual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Terapi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Medis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: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Ranitidin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(u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tukak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lambung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),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antasid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(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mual,muntah,kembung,hambat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absorpsi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Fe),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Vometa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(u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dispepsia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yg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disertai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mual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muntah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7959887"/>
                  </a:ext>
                </a:extLst>
              </a:tr>
              <a:tr h="406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Riwayat penyakit dulu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: suspect DB, anemia dengan mual dan muntah, anoreksia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Tahoma" panose="020B0604030504040204" pitchFamily="34" charset="0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120000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Tahoma" panose="020B0604030504040204" pitchFamily="34" charset="0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Tahoma" panose="020B0604030504040204" pitchFamily="34" charset="0"/>
                        </a:rPr>
                        <a:t>Tranfusi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:RL (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keseimbangan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elektrolit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Glukosa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5% (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suplai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energi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4817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7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114800"/>
          </a:xfrm>
        </p:spPr>
        <p:txBody>
          <a:bodyPr/>
          <a:lstStyle/>
          <a:p>
            <a:pPr marL="609600" indent="-609600"/>
            <a:r>
              <a:rPr lang="en-US" altLang="en-US" dirty="0" err="1"/>
              <a:t>Antropometri</a:t>
            </a:r>
            <a:endParaRPr lang="en-US" altLang="en-US" dirty="0"/>
          </a:p>
          <a:p>
            <a:pPr marL="990600" lvl="1" indent="-533400"/>
            <a:r>
              <a:rPr lang="en-US" altLang="en-US" dirty="0"/>
              <a:t>Status </a:t>
            </a:r>
            <a:r>
              <a:rPr lang="en-US" altLang="en-US" dirty="0" err="1"/>
              <a:t>gizi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BB/TB </a:t>
            </a:r>
            <a:r>
              <a:rPr lang="en-US" altLang="en-US" dirty="0" err="1"/>
              <a:t>baik</a:t>
            </a:r>
            <a:r>
              <a:rPr lang="en-US" altLang="en-US" dirty="0"/>
              <a:t> </a:t>
            </a:r>
            <a:r>
              <a:rPr lang="en-US" altLang="en-US" dirty="0" err="1"/>
              <a:t>namun</a:t>
            </a:r>
            <a:r>
              <a:rPr lang="en-US" altLang="en-US" dirty="0"/>
              <a:t>, status </a:t>
            </a:r>
            <a:r>
              <a:rPr lang="en-US" altLang="en-US" dirty="0" err="1"/>
              <a:t>gizi</a:t>
            </a:r>
            <a:r>
              <a:rPr lang="en-US" altLang="en-US" dirty="0"/>
              <a:t> </a:t>
            </a:r>
            <a:r>
              <a:rPr lang="en-US" altLang="en-US" dirty="0" err="1"/>
              <a:t>berdasarkan</a:t>
            </a:r>
            <a:r>
              <a:rPr lang="en-US" altLang="en-US" dirty="0"/>
              <a:t>  BB/U </a:t>
            </a:r>
            <a:r>
              <a:rPr lang="en-US" altLang="en-US" dirty="0" err="1"/>
              <a:t>sedang</a:t>
            </a:r>
            <a:r>
              <a:rPr lang="en-US" altLang="en-US" dirty="0"/>
              <a:t> → status </a:t>
            </a:r>
            <a:r>
              <a:rPr lang="en-US" altLang="en-US" dirty="0" err="1"/>
              <a:t>gizi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dipertahankan</a:t>
            </a:r>
            <a:endParaRPr lang="en-US" altLang="en-US" dirty="0"/>
          </a:p>
          <a:p>
            <a:pPr marL="990600" lvl="1" indent="-533400">
              <a:buFont typeface="Tahoma" panose="020B0604030504040204" pitchFamily="34" charset="0"/>
              <a:buNone/>
            </a:pPr>
            <a:endParaRPr lang="en-US" altLang="en-US" dirty="0"/>
          </a:p>
          <a:p>
            <a:pPr marL="609600" indent="-609600"/>
            <a:r>
              <a:rPr lang="en-US" altLang="en-US" dirty="0" err="1"/>
              <a:t>Biokimia</a:t>
            </a:r>
            <a:endParaRPr lang="en-US" altLang="en-US" dirty="0"/>
          </a:p>
          <a:p>
            <a:pPr marL="990600" lvl="1" indent="-533400"/>
            <a:r>
              <a:rPr lang="en-US" altLang="en-US" dirty="0"/>
              <a:t>RBC, MCH, HCT PLT </a:t>
            </a:r>
            <a:r>
              <a:rPr lang="en-US" altLang="en-US" dirty="0" err="1"/>
              <a:t>rendah</a:t>
            </a:r>
            <a:r>
              <a:rPr lang="en-US" altLang="en-US" dirty="0"/>
              <a:t> → suspect anemia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smtClean="0"/>
              <a:t>ASSESMENT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0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pPr marL="609600" indent="-609600"/>
            <a:r>
              <a:rPr lang="en-US" altLang="en-US" sz="2800" dirty="0" err="1"/>
              <a:t>Klinis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Fisik</a:t>
            </a:r>
            <a:endParaRPr lang="en-US" altLang="en-US" sz="2800" dirty="0"/>
          </a:p>
          <a:p>
            <a:pPr marL="1371600" lvl="2" indent="-457200"/>
            <a:r>
              <a:rPr lang="en-US" altLang="en-US" sz="2000" dirty="0" err="1"/>
              <a:t>Hipotensi</a:t>
            </a:r>
            <a:r>
              <a:rPr lang="en-US" altLang="en-US" sz="2000" dirty="0"/>
              <a:t> (90/60 mmHg)</a:t>
            </a:r>
          </a:p>
          <a:p>
            <a:pPr marL="1371600" lvl="2" indent="-457200"/>
            <a:r>
              <a:rPr lang="en-US" altLang="en-US" sz="2000" dirty="0" err="1"/>
              <a:t>Nyeri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perut</a:t>
            </a:r>
            <a:endParaRPr lang="en-US" altLang="en-US" sz="2000" dirty="0"/>
          </a:p>
          <a:p>
            <a:pPr marL="1371600" lvl="2" indent="-457200"/>
            <a:r>
              <a:rPr lang="en-US" altLang="en-US" sz="2000" dirty="0" err="1"/>
              <a:t>Anoreksia</a:t>
            </a:r>
            <a:endParaRPr lang="en-US" altLang="en-US" sz="2000" dirty="0"/>
          </a:p>
          <a:p>
            <a:pPr marL="1371600" lvl="2" indent="-457200"/>
            <a:r>
              <a:rPr lang="en-US" altLang="en-US" sz="2000" dirty="0" err="1"/>
              <a:t>Sakit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bila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lapar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setelah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makan</a:t>
            </a:r>
            <a:endParaRPr lang="en-US" altLang="en-US" sz="2000" dirty="0"/>
          </a:p>
          <a:p>
            <a:pPr marL="1371600" lvl="2" indent="-457200"/>
            <a:r>
              <a:rPr lang="en-US" altLang="en-US" sz="2000" dirty="0" err="1"/>
              <a:t>Riwayat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penyakit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dahulu</a:t>
            </a:r>
            <a:r>
              <a:rPr lang="en-US" altLang="en-US" sz="2000" dirty="0"/>
              <a:t> : suspect DB, anemia </a:t>
            </a:r>
            <a:r>
              <a:rPr lang="en-US" altLang="en-US" sz="2000" dirty="0" err="1"/>
              <a:t>dengan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mual</a:t>
            </a:r>
            <a:r>
              <a:rPr lang="en-US" altLang="en-US" sz="2000" dirty="0"/>
              <a:t>, </a:t>
            </a:r>
            <a:r>
              <a:rPr lang="en-US" altLang="en-US" sz="2000" dirty="0" err="1"/>
              <a:t>muntah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nafsu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makan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menurun</a:t>
            </a:r>
            <a:endParaRPr lang="en-US" altLang="en-US" sz="2000" dirty="0"/>
          </a:p>
          <a:p>
            <a:pPr marL="609600" indent="-609600"/>
            <a:r>
              <a:rPr lang="en-US" altLang="en-US" sz="2800" dirty="0"/>
              <a:t>Dietary</a:t>
            </a:r>
          </a:p>
          <a:p>
            <a:pPr marL="1371600" lvl="2" indent="-457200"/>
            <a:r>
              <a:rPr lang="en-US" altLang="en-US" sz="2000" dirty="0" err="1" smtClean="0"/>
              <a:t>Asupan</a:t>
            </a:r>
            <a:r>
              <a:rPr lang="en-US" altLang="en-US" sz="2000" dirty="0" smtClean="0"/>
              <a:t> </a:t>
            </a:r>
            <a:r>
              <a:rPr lang="en-US" altLang="en-US" sz="2000" dirty="0" err="1"/>
              <a:t>energi</a:t>
            </a:r>
            <a:r>
              <a:rPr lang="en-US" altLang="en-US" sz="2000" dirty="0"/>
              <a:t> (52,7%) 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karbohidrat</a:t>
            </a:r>
            <a:r>
              <a:rPr lang="en-US" altLang="en-US" sz="2000" dirty="0"/>
              <a:t> (20,6%) →</a:t>
            </a:r>
            <a:r>
              <a:rPr lang="en-US" altLang="en-US" sz="2000" dirty="0" err="1"/>
              <a:t>kurang</a:t>
            </a:r>
            <a:endParaRPr lang="en-US" altLang="en-US" sz="2000" dirty="0"/>
          </a:p>
          <a:p>
            <a:pPr marL="1371600" lvl="2" indent="-457200"/>
            <a:r>
              <a:rPr lang="en-US" altLang="en-US" sz="2000" dirty="0" err="1"/>
              <a:t>Asupan</a:t>
            </a:r>
            <a:r>
              <a:rPr lang="en-US" altLang="en-US" sz="2000" dirty="0"/>
              <a:t> protein (219%) </a:t>
            </a:r>
            <a:r>
              <a:rPr lang="en-US" altLang="en-US" sz="2000" dirty="0" err="1"/>
              <a:t>dan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lemak</a:t>
            </a:r>
            <a:r>
              <a:rPr lang="en-US" altLang="en-US" sz="2000" dirty="0"/>
              <a:t> (166%) → </a:t>
            </a:r>
            <a:r>
              <a:rPr lang="en-US" altLang="en-US" sz="2000" dirty="0" err="1"/>
              <a:t>lebih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dari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kebutuhan</a:t>
            </a:r>
            <a:endParaRPr lang="en-US" altLang="en-US" sz="2000" dirty="0"/>
          </a:p>
          <a:p>
            <a:pPr marL="1371600" lvl="2" indent="-457200"/>
            <a:r>
              <a:rPr lang="en-US" altLang="en-US" sz="2000" dirty="0"/>
              <a:t> </a:t>
            </a:r>
            <a:r>
              <a:rPr lang="en-US" altLang="en-US" sz="2000" dirty="0" err="1"/>
              <a:t>Asupan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serat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kurang</a:t>
            </a:r>
            <a:r>
              <a:rPr lang="en-US" altLang="en-US" sz="2000" dirty="0"/>
              <a:t> </a:t>
            </a:r>
            <a:r>
              <a:rPr lang="en-US" altLang="en-US" sz="2000" dirty="0" err="1"/>
              <a:t>karena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tidak</a:t>
            </a:r>
            <a:r>
              <a:rPr lang="en-US" altLang="en-US" sz="2000" dirty="0"/>
              <a:t> </a:t>
            </a:r>
            <a:r>
              <a:rPr lang="en-US" altLang="en-US" sz="2000" dirty="0" err="1"/>
              <a:t>mengkonsumsi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sayuran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666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00808"/>
            <a:ext cx="8229600" cy="4114800"/>
          </a:xfrm>
        </p:spPr>
        <p:txBody>
          <a:bodyPr/>
          <a:lstStyle/>
          <a:p>
            <a:pPr marL="609600" indent="-609600" algn="just"/>
            <a:r>
              <a:rPr lang="en-US" altLang="en-US" sz="2800" dirty="0"/>
              <a:t>Intake </a:t>
            </a:r>
            <a:r>
              <a:rPr lang="en-US" altLang="en-US" sz="2800" dirty="0" err="1" smtClean="0"/>
              <a:t>asupan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energi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tidak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mencukupi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berkaitan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gangguan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ditandai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asupan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energi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yang </a:t>
            </a:r>
            <a:r>
              <a:rPr lang="en-US" altLang="en-US" sz="2800" dirty="0" err="1"/>
              <a:t>kurang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kebutuhan</a:t>
            </a:r>
            <a:r>
              <a:rPr lang="en-US" altLang="en-US" sz="2800" dirty="0" smtClean="0"/>
              <a:t> (</a:t>
            </a:r>
            <a:r>
              <a:rPr lang="en-US" altLang="en-US" sz="2800" dirty="0"/>
              <a:t>NI </a:t>
            </a:r>
            <a:r>
              <a:rPr lang="en-US" altLang="en-US" sz="2800" dirty="0" smtClean="0"/>
              <a:t>1.2)</a:t>
            </a:r>
            <a:endParaRPr lang="en-US" altLang="en-US" sz="2800" dirty="0"/>
          </a:p>
          <a:p>
            <a:pPr marL="609600" indent="-609600" algn="just">
              <a:buFontTx/>
              <a:buNone/>
            </a:pPr>
            <a:endParaRPr lang="en-US" altLang="en-US" sz="2800" dirty="0"/>
          </a:p>
          <a:p>
            <a:pPr marL="609600" indent="-609600" algn="just"/>
            <a:r>
              <a:rPr lang="en-US" altLang="en-US" sz="2800" dirty="0"/>
              <a:t>Intake </a:t>
            </a:r>
            <a:r>
              <a:rPr lang="en-US" altLang="en-US" sz="2800" dirty="0" err="1"/>
              <a:t>lemak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berlebih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berkaitan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pengetahuan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pemilihan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makanan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kurang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ditandai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asupan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lemak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yang </a:t>
            </a:r>
            <a:r>
              <a:rPr lang="en-US" altLang="en-US" sz="2800" dirty="0" err="1"/>
              <a:t>lebih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dari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kebutuhan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(NI </a:t>
            </a:r>
            <a:r>
              <a:rPr lang="en-US" altLang="en-US" sz="2800" dirty="0" smtClean="0"/>
              <a:t>5.6.2)</a:t>
            </a:r>
            <a:endParaRPr lang="en-US" altLang="en-US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smtClean="0"/>
              <a:t>DIAGNOSIS GIZI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30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724400"/>
          </a:xfrm>
        </p:spPr>
        <p:txBody>
          <a:bodyPr/>
          <a:lstStyle/>
          <a:p>
            <a:pPr marL="609600" indent="-609600" algn="just"/>
            <a:r>
              <a:rPr lang="en-US" altLang="en-US" sz="2800" dirty="0" err="1"/>
              <a:t>Perubahan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fungsi</a:t>
            </a:r>
            <a:r>
              <a:rPr lang="en-US" altLang="en-US" sz="2800" dirty="0"/>
              <a:t> gastrointestinal </a:t>
            </a:r>
            <a:r>
              <a:rPr lang="en-US" altLang="en-US" sz="2800" dirty="0" err="1" smtClean="0"/>
              <a:t>berkaitan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gastritis  </a:t>
            </a:r>
            <a:r>
              <a:rPr lang="en-US" altLang="en-US" sz="2800" dirty="0" err="1"/>
              <a:t>ditandai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mual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muntah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(NC </a:t>
            </a:r>
            <a:r>
              <a:rPr lang="en-US" altLang="en-US" sz="2800" dirty="0"/>
              <a:t>1.4)</a:t>
            </a:r>
          </a:p>
          <a:p>
            <a:pPr marL="609600" indent="-609600" algn="just"/>
            <a:endParaRPr lang="en-US" altLang="en-US" sz="2800" dirty="0"/>
          </a:p>
          <a:p>
            <a:pPr marL="609600" indent="-609600" algn="just"/>
            <a:r>
              <a:rPr lang="en-US" altLang="en-US" sz="2800" dirty="0" err="1"/>
              <a:t>Gangguan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pola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berkaitan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ketidaksukaan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terhadap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sayuran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ditandai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tidak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pernah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mengkonsumsi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sayuran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(</a:t>
            </a:r>
            <a:r>
              <a:rPr lang="en-US" altLang="en-US" sz="2800" dirty="0"/>
              <a:t>NB 1.5)</a:t>
            </a:r>
          </a:p>
        </p:txBody>
      </p:sp>
    </p:spTree>
    <p:extLst>
      <p:ext uri="{BB962C8B-B14F-4D97-AF65-F5344CB8AC3E}">
        <p14:creationId xmlns:p14="http://schemas.microsoft.com/office/powerpoint/2010/main" val="2610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 KASIH</a:t>
            </a:r>
            <a:endParaRPr lang="id-ID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idx="1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4578" name="Picture 2" descr="Image result for pus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642918"/>
            <a:ext cx="5500726" cy="4143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smtClean="0">
                <a:latin typeface="Arial" charset="0"/>
                <a:cs typeface="Arial" charset="0"/>
              </a:rPr>
              <a:t>KEMAMPUAN AKHIR YANG DIHARAPKAN</a:t>
            </a:r>
          </a:p>
        </p:txBody>
      </p:sp>
      <p:sp>
        <p:nvSpPr>
          <p:cNvPr id="307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r>
              <a:rPr lang="en-US" sz="2200" dirty="0" smtClean="0">
                <a:latin typeface="Arial" charset="0"/>
                <a:cs typeface="Arial" charset="0"/>
              </a:rPr>
              <a:t>M</a:t>
            </a:r>
            <a:r>
              <a:rPr lang="id-ID" sz="2200" dirty="0" smtClean="0">
                <a:latin typeface="Arial" charset="0"/>
                <a:cs typeface="Arial" charset="0"/>
              </a:rPr>
              <a:t>ampu menjelaskan definisi diagnosis gizi</a:t>
            </a:r>
          </a:p>
          <a:p>
            <a:r>
              <a:rPr lang="id-ID" sz="2200" dirty="0" smtClean="0">
                <a:latin typeface="Arial" charset="0"/>
                <a:cs typeface="Arial" charset="0"/>
              </a:rPr>
              <a:t>Mampu menentukan diagnosis gizi </a:t>
            </a:r>
            <a:r>
              <a:rPr lang="id-ID" sz="2200" smtClean="0">
                <a:latin typeface="Arial" charset="0"/>
                <a:cs typeface="Arial" charset="0"/>
              </a:rPr>
              <a:t>yang tepat dalam merencanakan asuhan gizi </a:t>
            </a:r>
            <a:endParaRPr lang="id-ID" sz="2200" dirty="0" smtClean="0">
              <a:latin typeface="Arial" charset="0"/>
              <a:cs typeface="Arial" charset="0"/>
            </a:endParaRPr>
          </a:p>
          <a:p>
            <a:pPr>
              <a:buNone/>
            </a:pPr>
            <a:endParaRPr lang="id-ID" sz="22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DIAGNOSIS GIZI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d-ID" dirty="0"/>
          </a:p>
        </p:txBody>
      </p:sp>
      <p:sp>
        <p:nvSpPr>
          <p:cNvPr id="7" name="Rectangle 6"/>
          <p:cNvSpPr/>
          <p:nvPr/>
        </p:nvSpPr>
        <p:spPr>
          <a:xfrm>
            <a:off x="500034" y="1643050"/>
            <a:ext cx="342902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Diagnosis Medis</a:t>
            </a:r>
            <a:endParaRPr lang="id-ID" sz="3200" dirty="0"/>
          </a:p>
        </p:txBody>
      </p:sp>
      <p:sp>
        <p:nvSpPr>
          <p:cNvPr id="9" name="Rectangle 8"/>
          <p:cNvSpPr/>
          <p:nvPr/>
        </p:nvSpPr>
        <p:spPr>
          <a:xfrm>
            <a:off x="5000628" y="1643050"/>
            <a:ext cx="3714776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/>
              <a:t>Diagnosis Gizi</a:t>
            </a:r>
            <a:endParaRPr lang="id-ID" sz="3200" dirty="0"/>
          </a:p>
        </p:txBody>
      </p:sp>
      <p:sp>
        <p:nvSpPr>
          <p:cNvPr id="10" name="Down Arrow 9"/>
          <p:cNvSpPr/>
          <p:nvPr/>
        </p:nvSpPr>
        <p:spPr>
          <a:xfrm>
            <a:off x="3929058" y="3000372"/>
            <a:ext cx="1071570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ounded Rectangle 10"/>
          <p:cNvSpPr/>
          <p:nvPr/>
        </p:nvSpPr>
        <p:spPr>
          <a:xfrm>
            <a:off x="642910" y="4500570"/>
            <a:ext cx="7786742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 smtClean="0"/>
              <a:t>Tujuan: Identifikasi masalah gizi, faktor penyebab serta menjelaskan tanda dan gejala yang mendasarinya</a:t>
            </a:r>
            <a:endParaRPr lang="id-ID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KOMPONEN DIAGNOSIS GIZI</a:t>
            </a:r>
            <a:endParaRPr lang="id-ID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1907704" y="1883965"/>
            <a:ext cx="1944216" cy="3929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Disebabkan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Oleh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60032" y="5373216"/>
            <a:ext cx="1944216" cy="3929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Ditandai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dengan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14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991217"/>
              </p:ext>
            </p:extLst>
          </p:nvPr>
        </p:nvGraphicFramePr>
        <p:xfrm>
          <a:off x="-32" y="642918"/>
          <a:ext cx="9144000" cy="5635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Domain Asupan (NI)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dirty="0" smtClean="0"/>
              <a:t>Problem mengenai keseimbangan energi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Problem mengenai asupan diet oral atau dukungan gizi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Problem mengenai asupan cairan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Problem mengenai asupan zat bioaktif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Problem mengenai asupan zat gizi, yang mencakup problem mengenai: </a:t>
            </a:r>
          </a:p>
          <a:p>
            <a:pPr marL="514350" indent="-514350">
              <a:buNone/>
            </a:pPr>
            <a:r>
              <a:rPr lang="id-ID" dirty="0" smtClean="0"/>
              <a:t>	5.6. Lemak dan Kolesterol </a:t>
            </a:r>
          </a:p>
          <a:p>
            <a:pPr marL="514350" indent="-514350">
              <a:buNone/>
            </a:pPr>
            <a:r>
              <a:rPr lang="id-ID" dirty="0" smtClean="0"/>
              <a:t>	5.7. Protein </a:t>
            </a:r>
          </a:p>
          <a:p>
            <a:pPr marL="514350" indent="-514350">
              <a:buNone/>
            </a:pPr>
            <a:r>
              <a:rPr lang="id-ID" dirty="0" smtClean="0"/>
              <a:t>	5.8. Vitamin </a:t>
            </a:r>
          </a:p>
          <a:p>
            <a:pPr marL="514350" indent="-514350">
              <a:buNone/>
            </a:pPr>
            <a:r>
              <a:rPr lang="id-ID" dirty="0" smtClean="0"/>
              <a:t>	5.9. Mineral </a:t>
            </a:r>
          </a:p>
          <a:p>
            <a:pPr marL="514350" indent="-514350">
              <a:buNone/>
            </a:pPr>
            <a:r>
              <a:rPr lang="id-ID" dirty="0" smtClean="0"/>
              <a:t>	5.10. Multinutrien</a:t>
            </a:r>
            <a:endParaRPr lang="id-ID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Domain Klinis (NC)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Problem fungsional, perubahan dalam fungsi fisik atau mekanik yang mempengaruhi atau mencegah pencapaian gizi yang diinginkan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id-ID" dirty="0" smtClean="0"/>
              <a:t>Problem biokimia, perubahan kemampuan metabolisme zat gizi akibat medikasi, pembedahan, atau yang ditunjukkan oleh perubahan nilai laboratorium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sv-SE" dirty="0" smtClean="0"/>
              <a:t>Problem berat badan, masalah berat badan kronis atau perubahan berat badan bila dibandingkan dengan berat badan biasanya</a:t>
            </a:r>
            <a:endParaRPr lang="id-ID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/>
          <a:lstStyle/>
          <a:p>
            <a:r>
              <a:rPr lang="id-ID" dirty="0" smtClean="0"/>
              <a:t>Domain Perilaku-Lingkungan (NB)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Problem pengetahuan dan keyakinan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Problem aktivitas fisik dan kemampuan mengasuh diri sendiri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/>
              <a:t>P</a:t>
            </a:r>
            <a:r>
              <a:rPr lang="fi-FI" dirty="0" smtClean="0"/>
              <a:t>roblem akses dan keamanan makanan</a:t>
            </a:r>
            <a:endParaRPr lang="id-ID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CARA MENENTUKAN DIAGNOSA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i="1" u="sng" dirty="0" smtClean="0">
                <a:solidFill>
                  <a:srgbClr val="FF0000"/>
                </a:solidFill>
              </a:rPr>
              <a:t>P</a:t>
            </a:r>
            <a:r>
              <a:rPr lang="en-US" b="1" i="1" dirty="0" smtClean="0"/>
              <a:t> : </a:t>
            </a:r>
            <a:r>
              <a:rPr lang="en-US" b="1" i="1" dirty="0" err="1" smtClean="0"/>
              <a:t>apakah</a:t>
            </a:r>
            <a:r>
              <a:rPr lang="en-US" b="1" i="1" dirty="0" smtClean="0"/>
              <a:t> </a:t>
            </a:r>
            <a:r>
              <a:rPr lang="en-US" b="1" i="1" dirty="0" err="1" smtClean="0"/>
              <a:t>dietetian</a:t>
            </a:r>
            <a:r>
              <a:rPr lang="en-US" b="1" i="1" dirty="0" smtClean="0"/>
              <a:t> </a:t>
            </a:r>
            <a:r>
              <a:rPr lang="en-US" b="1" i="1" dirty="0" err="1" smtClean="0"/>
              <a:t>dapat</a:t>
            </a:r>
            <a:r>
              <a:rPr lang="en-US" b="1" i="1" dirty="0" smtClean="0"/>
              <a:t> </a:t>
            </a:r>
            <a:r>
              <a:rPr lang="en-US" b="1" i="1" dirty="0" err="1" smtClean="0"/>
              <a:t>memperbaiki</a:t>
            </a:r>
            <a:endParaRPr lang="en-US" b="1" i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1" i="1" u="sng" dirty="0" smtClean="0">
                <a:solidFill>
                  <a:srgbClr val="FF0000"/>
                </a:solidFill>
              </a:rPr>
              <a:t>E</a:t>
            </a:r>
            <a:r>
              <a:rPr lang="en-US" b="1" i="1" dirty="0" smtClean="0"/>
              <a:t> : </a:t>
            </a:r>
            <a:r>
              <a:rPr lang="en-US" b="1" i="1" dirty="0" err="1" smtClean="0"/>
              <a:t>apakah</a:t>
            </a:r>
            <a:r>
              <a:rPr lang="en-US" b="1" i="1" dirty="0" smtClean="0"/>
              <a:t> E yang </a:t>
            </a:r>
            <a:r>
              <a:rPr lang="en-US" b="1" i="1" dirty="0" err="1" smtClean="0"/>
              <a:t>ditetapkan</a:t>
            </a:r>
            <a:r>
              <a:rPr lang="en-US" b="1" i="1" dirty="0" smtClean="0"/>
              <a:t> </a:t>
            </a:r>
            <a:r>
              <a:rPr lang="en-US" b="1" i="1" dirty="0" err="1" smtClean="0"/>
              <a:t>adalah</a:t>
            </a:r>
            <a:r>
              <a:rPr lang="en-US" b="1" i="1" dirty="0" smtClean="0"/>
              <a:t> AKAR MASALAH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i="1" u="sng" dirty="0" smtClean="0">
                <a:solidFill>
                  <a:srgbClr val="FF0000"/>
                </a:solidFill>
              </a:rPr>
              <a:t>S</a:t>
            </a:r>
            <a:r>
              <a:rPr lang="en-US" b="1" i="1" dirty="0" smtClean="0"/>
              <a:t> : </a:t>
            </a:r>
            <a:r>
              <a:rPr lang="en-US" b="1" i="1" dirty="0" err="1" smtClean="0"/>
              <a:t>apakah</a:t>
            </a:r>
            <a:r>
              <a:rPr lang="en-US" b="1" i="1" dirty="0" smtClean="0"/>
              <a:t> S/S </a:t>
            </a:r>
            <a:r>
              <a:rPr lang="en-US" b="1" i="1" dirty="0" err="1" smtClean="0"/>
              <a:t>dapat</a:t>
            </a:r>
            <a:r>
              <a:rPr lang="en-US" b="1" i="1" dirty="0" smtClean="0"/>
              <a:t> </a:t>
            </a:r>
            <a:r>
              <a:rPr lang="en-US" b="1" i="1" dirty="0" err="1" smtClean="0"/>
              <a:t>mengukur</a:t>
            </a:r>
            <a:r>
              <a:rPr lang="en-US" b="1" i="1" dirty="0" smtClean="0"/>
              <a:t> </a:t>
            </a:r>
            <a:r>
              <a:rPr lang="en-US" b="1" i="1" dirty="0" err="1" smtClean="0"/>
              <a:t>bahwa</a:t>
            </a:r>
            <a:r>
              <a:rPr lang="en-US" b="1" i="1" dirty="0" smtClean="0"/>
              <a:t> </a:t>
            </a:r>
            <a:r>
              <a:rPr lang="en-US" b="1" i="1" dirty="0" err="1" smtClean="0"/>
              <a:t>masalah</a:t>
            </a:r>
            <a:r>
              <a:rPr lang="en-US" b="1" i="1" dirty="0" smtClean="0"/>
              <a:t> yang </a:t>
            </a:r>
            <a:r>
              <a:rPr lang="en-US" b="1" i="1" dirty="0" err="1" smtClean="0"/>
              <a:t>spesifik</a:t>
            </a:r>
            <a:r>
              <a:rPr lang="en-US" b="1" i="1" dirty="0" smtClean="0"/>
              <a:t> </a:t>
            </a:r>
            <a:r>
              <a:rPr lang="en-US" b="1" i="1" dirty="0" err="1" smtClean="0"/>
              <a:t>telah</a:t>
            </a:r>
            <a:r>
              <a:rPr lang="en-US" b="1" i="1" dirty="0" smtClean="0"/>
              <a:t> </a:t>
            </a:r>
            <a:r>
              <a:rPr lang="en-US" b="1" i="1" dirty="0" err="1" smtClean="0"/>
              <a:t>dapat</a:t>
            </a:r>
            <a:r>
              <a:rPr lang="en-US" b="1" i="1" dirty="0" smtClean="0"/>
              <a:t> </a:t>
            </a:r>
            <a:r>
              <a:rPr lang="en-US" b="1" i="1" dirty="0" err="1" smtClean="0"/>
              <a:t>diperbaiki</a:t>
            </a:r>
            <a:endParaRPr lang="en-US" b="1" i="1" dirty="0" smtClean="0"/>
          </a:p>
          <a:p>
            <a:endParaRPr lang="id-ID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PPT-UEU-Pertemuan-2-dan-seterusny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Template-PPT-UEU-Pertemuan-2-dan-seterusnya1</Template>
  <TotalTime>309</TotalTime>
  <Words>788</Words>
  <Application>Microsoft Office PowerPoint</Application>
  <PresentationFormat>On-screen Show (4:3)</PresentationFormat>
  <Paragraphs>105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Template-PPT-UEU-Pertemuan-2-dan-seterusnya1</vt:lpstr>
      <vt:lpstr>PowerPoint Presentation</vt:lpstr>
      <vt:lpstr>KEMAMPUAN AKHIR YANG DIHARAPKAN</vt:lpstr>
      <vt:lpstr>DIAGNOSIS GIZI</vt:lpstr>
      <vt:lpstr>KOMPONEN DIAGNOSIS GIZI</vt:lpstr>
      <vt:lpstr>PowerPoint Presentation</vt:lpstr>
      <vt:lpstr>Domain Asupan (NI)</vt:lpstr>
      <vt:lpstr>Domain Klinis (NC)</vt:lpstr>
      <vt:lpstr>Domain Perilaku-Lingkungan (NB)</vt:lpstr>
      <vt:lpstr>CARA MENENTUKAN DIAGNOSA</vt:lpstr>
      <vt:lpstr>PowerPoint Presentation</vt:lpstr>
      <vt:lpstr>CONTOH KASUS</vt:lpstr>
      <vt:lpstr>Diagnosa Gizi</vt:lpstr>
      <vt:lpstr>Kasus</vt:lpstr>
      <vt:lpstr>ASSESMENT</vt:lpstr>
      <vt:lpstr>PowerPoint Presentation</vt:lpstr>
      <vt:lpstr>DIAGNOSIS GIZI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mertien</dc:creator>
  <cp:lastModifiedBy>laras</cp:lastModifiedBy>
  <cp:revision>52</cp:revision>
  <dcterms:created xsi:type="dcterms:W3CDTF">2017-04-03T22:07:09Z</dcterms:created>
  <dcterms:modified xsi:type="dcterms:W3CDTF">2017-11-05T03:32:07Z</dcterms:modified>
</cp:coreProperties>
</file>