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62" r:id="rId18"/>
    <p:sldId id="263" r:id="rId19"/>
    <p:sldId id="264" r:id="rId20"/>
    <p:sldId id="265" r:id="rId21"/>
    <p:sldId id="266" r:id="rId22"/>
    <p:sldId id="267" r:id="rId23"/>
    <p:sldId id="295" r:id="rId24"/>
    <p:sldId id="268" r:id="rId2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4660"/>
  </p:normalViewPr>
  <p:slideViewPr>
    <p:cSldViewPr>
      <p:cViewPr varScale="1">
        <p:scale>
          <a:sx n="66" d="100"/>
          <a:sy n="66" d="100"/>
        </p:scale>
        <p:origin x="11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5AC67-AFFB-419F-99C8-BBAA4C7A7F9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B407F66-1271-4422-84B9-FACC72AB59F0}">
      <dgm:prSet phldrT="[Text]"/>
      <dgm:spPr/>
      <dgm:t>
        <a:bodyPr/>
        <a:lstStyle/>
        <a:p>
          <a:r>
            <a:rPr lang="id-ID" dirty="0" smtClean="0"/>
            <a:t>Perencanaan</a:t>
          </a:r>
          <a:endParaRPr lang="id-ID" dirty="0"/>
        </a:p>
      </dgm:t>
    </dgm:pt>
    <dgm:pt modelId="{B4F86890-0382-4C6C-8DA6-43EF1F744AD4}" type="parTrans" cxnId="{66954840-AD17-4DF3-8B1C-6605F41CB439}">
      <dgm:prSet/>
      <dgm:spPr/>
      <dgm:t>
        <a:bodyPr/>
        <a:lstStyle/>
        <a:p>
          <a:endParaRPr lang="id-ID"/>
        </a:p>
      </dgm:t>
    </dgm:pt>
    <dgm:pt modelId="{18D4AEEA-34C4-4809-837D-4C98150037CE}" type="sibTrans" cxnId="{66954840-AD17-4DF3-8B1C-6605F41CB439}">
      <dgm:prSet/>
      <dgm:spPr/>
      <dgm:t>
        <a:bodyPr/>
        <a:lstStyle/>
        <a:p>
          <a:endParaRPr lang="id-ID"/>
        </a:p>
      </dgm:t>
    </dgm:pt>
    <dgm:pt modelId="{8FD1BBF4-1A2F-4A7E-840E-E24DF29CBE56}">
      <dgm:prSet phldrT="[Text]"/>
      <dgm:spPr/>
      <dgm:t>
        <a:bodyPr/>
        <a:lstStyle/>
        <a:p>
          <a:r>
            <a:rPr lang="id-ID" dirty="0" smtClean="0"/>
            <a:t>Implementasi</a:t>
          </a:r>
          <a:endParaRPr lang="id-ID" dirty="0"/>
        </a:p>
      </dgm:t>
    </dgm:pt>
    <dgm:pt modelId="{466B0382-F40D-4310-AF79-3D2C3969D32D}" type="parTrans" cxnId="{D6D7CA05-72E8-4357-9E4A-CC3AD65B648D}">
      <dgm:prSet/>
      <dgm:spPr/>
      <dgm:t>
        <a:bodyPr/>
        <a:lstStyle/>
        <a:p>
          <a:endParaRPr lang="id-ID"/>
        </a:p>
      </dgm:t>
    </dgm:pt>
    <dgm:pt modelId="{90CAFAB0-51BD-4A39-977F-5CF5D0A51596}" type="sibTrans" cxnId="{D6D7CA05-72E8-4357-9E4A-CC3AD65B648D}">
      <dgm:prSet/>
      <dgm:spPr/>
      <dgm:t>
        <a:bodyPr/>
        <a:lstStyle/>
        <a:p>
          <a:endParaRPr lang="id-ID"/>
        </a:p>
      </dgm:t>
    </dgm:pt>
    <dgm:pt modelId="{6E447789-A359-4401-A089-AEF10B9CB868}" type="pres">
      <dgm:prSet presAssocID="{C4B5AC67-AFFB-419F-99C8-BBAA4C7A7F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83DB163-7C5B-4E08-B148-A884C55AE850}" type="pres">
      <dgm:prSet presAssocID="{7B407F66-1271-4422-84B9-FACC72AB59F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46E4B8-21A5-47C2-B883-7D7C23CF4316}" type="pres">
      <dgm:prSet presAssocID="{18D4AEEA-34C4-4809-837D-4C98150037CE}" presName="sibTrans" presStyleLbl="sibTrans2D1" presStyleIdx="0" presStyleCnt="1"/>
      <dgm:spPr/>
      <dgm:t>
        <a:bodyPr/>
        <a:lstStyle/>
        <a:p>
          <a:endParaRPr lang="id-ID"/>
        </a:p>
      </dgm:t>
    </dgm:pt>
    <dgm:pt modelId="{2EC68A8D-F441-45BA-97F8-94AF905E2A8C}" type="pres">
      <dgm:prSet presAssocID="{18D4AEEA-34C4-4809-837D-4C98150037CE}" presName="connectorText" presStyleLbl="sibTrans2D1" presStyleIdx="0" presStyleCnt="1"/>
      <dgm:spPr/>
      <dgm:t>
        <a:bodyPr/>
        <a:lstStyle/>
        <a:p>
          <a:endParaRPr lang="id-ID"/>
        </a:p>
      </dgm:t>
    </dgm:pt>
    <dgm:pt modelId="{4E0852C5-0BD2-46D6-822D-F03C7CD364DB}" type="pres">
      <dgm:prSet presAssocID="{8FD1BBF4-1A2F-4A7E-840E-E24DF29CBE5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D50229B-624E-4CDC-8CEF-3E5A4B32F25C}" type="presOf" srcId="{18D4AEEA-34C4-4809-837D-4C98150037CE}" destId="{2EC68A8D-F441-45BA-97F8-94AF905E2A8C}" srcOrd="1" destOrd="0" presId="urn:microsoft.com/office/officeart/2005/8/layout/process5"/>
    <dgm:cxn modelId="{D6D7CA05-72E8-4357-9E4A-CC3AD65B648D}" srcId="{C4B5AC67-AFFB-419F-99C8-BBAA4C7A7F95}" destId="{8FD1BBF4-1A2F-4A7E-840E-E24DF29CBE56}" srcOrd="1" destOrd="0" parTransId="{466B0382-F40D-4310-AF79-3D2C3969D32D}" sibTransId="{90CAFAB0-51BD-4A39-977F-5CF5D0A51596}"/>
    <dgm:cxn modelId="{1A6A1C64-14C0-452E-BDEA-612E25E664B5}" type="presOf" srcId="{18D4AEEA-34C4-4809-837D-4C98150037CE}" destId="{4446E4B8-21A5-47C2-B883-7D7C23CF4316}" srcOrd="0" destOrd="0" presId="urn:microsoft.com/office/officeart/2005/8/layout/process5"/>
    <dgm:cxn modelId="{CADE8D2D-09C7-44EC-9A1A-BBC3FB65255F}" type="presOf" srcId="{7B407F66-1271-4422-84B9-FACC72AB59F0}" destId="{C83DB163-7C5B-4E08-B148-A884C55AE850}" srcOrd="0" destOrd="0" presId="urn:microsoft.com/office/officeart/2005/8/layout/process5"/>
    <dgm:cxn modelId="{66954840-AD17-4DF3-8B1C-6605F41CB439}" srcId="{C4B5AC67-AFFB-419F-99C8-BBAA4C7A7F95}" destId="{7B407F66-1271-4422-84B9-FACC72AB59F0}" srcOrd="0" destOrd="0" parTransId="{B4F86890-0382-4C6C-8DA6-43EF1F744AD4}" sibTransId="{18D4AEEA-34C4-4809-837D-4C98150037CE}"/>
    <dgm:cxn modelId="{20E91BE7-52B6-4514-A6B5-0034B91DABAA}" type="presOf" srcId="{C4B5AC67-AFFB-419F-99C8-BBAA4C7A7F95}" destId="{6E447789-A359-4401-A089-AEF10B9CB868}" srcOrd="0" destOrd="0" presId="urn:microsoft.com/office/officeart/2005/8/layout/process5"/>
    <dgm:cxn modelId="{9E06EADE-C00D-4C6C-B3A1-CFCD5B58F342}" type="presOf" srcId="{8FD1BBF4-1A2F-4A7E-840E-E24DF29CBE56}" destId="{4E0852C5-0BD2-46D6-822D-F03C7CD364DB}" srcOrd="0" destOrd="0" presId="urn:microsoft.com/office/officeart/2005/8/layout/process5"/>
    <dgm:cxn modelId="{D1E0990A-B1BE-49A4-8052-50B82E9D7147}" type="presParOf" srcId="{6E447789-A359-4401-A089-AEF10B9CB868}" destId="{C83DB163-7C5B-4E08-B148-A884C55AE850}" srcOrd="0" destOrd="0" presId="urn:microsoft.com/office/officeart/2005/8/layout/process5"/>
    <dgm:cxn modelId="{4B43078E-BE4F-4F26-A77F-518FB009983D}" type="presParOf" srcId="{6E447789-A359-4401-A089-AEF10B9CB868}" destId="{4446E4B8-21A5-47C2-B883-7D7C23CF4316}" srcOrd="1" destOrd="0" presId="urn:microsoft.com/office/officeart/2005/8/layout/process5"/>
    <dgm:cxn modelId="{8B006195-68B7-4A9A-902F-B833BAE88581}" type="presParOf" srcId="{4446E4B8-21A5-47C2-B883-7D7C23CF4316}" destId="{2EC68A8D-F441-45BA-97F8-94AF905E2A8C}" srcOrd="0" destOrd="0" presId="urn:microsoft.com/office/officeart/2005/8/layout/process5"/>
    <dgm:cxn modelId="{788A84A8-362B-45E7-8A0D-28FBCCC074BC}" type="presParOf" srcId="{6E447789-A359-4401-A089-AEF10B9CB868}" destId="{4E0852C5-0BD2-46D6-822D-F03C7CD364DB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0D1C2-36E0-40AA-9CF6-83CE54D8F00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E1D7A54-BAC5-46FC-ACCA-D67A7F4C13F5}">
      <dgm:prSet phldrT="[Text]"/>
      <dgm:spPr/>
      <dgm:t>
        <a:bodyPr/>
        <a:lstStyle/>
        <a:p>
          <a:r>
            <a:rPr lang="id-ID" dirty="0" smtClean="0"/>
            <a:t>Tetapkan prioritas intervensi&gt;&gt;&gt;menghilangkan Etiologi/ mengurangi sign/symptom  masalah  </a:t>
          </a:r>
          <a:endParaRPr lang="id-ID" dirty="0"/>
        </a:p>
      </dgm:t>
    </dgm:pt>
    <dgm:pt modelId="{84ED57E8-67B3-4FDE-BCFE-32B9E1EF9714}" type="parTrans" cxnId="{48FC3BCB-CBE4-4468-A2E4-7B78609BE171}">
      <dgm:prSet/>
      <dgm:spPr/>
      <dgm:t>
        <a:bodyPr/>
        <a:lstStyle/>
        <a:p>
          <a:endParaRPr lang="id-ID"/>
        </a:p>
      </dgm:t>
    </dgm:pt>
    <dgm:pt modelId="{639E8528-4E9D-4731-9D51-C8F2FDDB3A50}" type="sibTrans" cxnId="{48FC3BCB-CBE4-4468-A2E4-7B78609BE171}">
      <dgm:prSet/>
      <dgm:spPr/>
      <dgm:t>
        <a:bodyPr/>
        <a:lstStyle/>
        <a:p>
          <a:endParaRPr lang="id-ID"/>
        </a:p>
      </dgm:t>
    </dgm:pt>
    <dgm:pt modelId="{B3F101EE-E448-40B7-93F7-6C13B4464390}">
      <dgm:prSet phldrT="[Text]"/>
      <dgm:spPr/>
      <dgm:t>
        <a:bodyPr/>
        <a:lstStyle/>
        <a:p>
          <a:r>
            <a:rPr lang="id-ID" dirty="0" smtClean="0"/>
            <a:t>Pertimbangkan Medical Nutrition Therapy (MNT) dan Penuntun diet serta tetapkan tujuan yang berfokus pada pasien</a:t>
          </a:r>
          <a:endParaRPr lang="id-ID" dirty="0"/>
        </a:p>
      </dgm:t>
    </dgm:pt>
    <dgm:pt modelId="{0EF5562C-171A-4CF9-8C3F-6DA2E00F40EA}" type="parTrans" cxnId="{814EB0C1-1282-4E36-ACBD-BB9779C1F41D}">
      <dgm:prSet/>
      <dgm:spPr/>
      <dgm:t>
        <a:bodyPr/>
        <a:lstStyle/>
        <a:p>
          <a:endParaRPr lang="id-ID"/>
        </a:p>
      </dgm:t>
    </dgm:pt>
    <dgm:pt modelId="{43535F9F-4E1C-4DFE-A8FF-21D123AAC101}" type="sibTrans" cxnId="{814EB0C1-1282-4E36-ACBD-BB9779C1F41D}">
      <dgm:prSet/>
      <dgm:spPr/>
      <dgm:t>
        <a:bodyPr/>
        <a:lstStyle/>
        <a:p>
          <a:endParaRPr lang="id-ID"/>
        </a:p>
      </dgm:t>
    </dgm:pt>
    <dgm:pt modelId="{11DD84CD-6813-46C6-BFB7-4FF92FBB6236}">
      <dgm:prSet phldrT="[Text]"/>
      <dgm:spPr/>
      <dgm:t>
        <a:bodyPr/>
        <a:lstStyle/>
        <a:p>
          <a:r>
            <a:rPr lang="id-ID" dirty="0" smtClean="0"/>
            <a:t>Buat strategi pemberian makanan bergantung pada kondisi pasien</a:t>
          </a:r>
          <a:endParaRPr lang="id-ID" dirty="0"/>
        </a:p>
      </dgm:t>
    </dgm:pt>
    <dgm:pt modelId="{A6818907-C256-4A60-8215-6A52F597938B}" type="parTrans" cxnId="{7646D919-B09A-4D67-9A06-8322BD0964DB}">
      <dgm:prSet/>
      <dgm:spPr/>
      <dgm:t>
        <a:bodyPr/>
        <a:lstStyle/>
        <a:p>
          <a:endParaRPr lang="id-ID"/>
        </a:p>
      </dgm:t>
    </dgm:pt>
    <dgm:pt modelId="{3FCAF573-8C98-4900-AECC-11765B832FE7}" type="sibTrans" cxnId="{7646D919-B09A-4D67-9A06-8322BD0964DB}">
      <dgm:prSet/>
      <dgm:spPr/>
      <dgm:t>
        <a:bodyPr/>
        <a:lstStyle/>
        <a:p>
          <a:endParaRPr lang="id-ID"/>
        </a:p>
      </dgm:t>
    </dgm:pt>
    <dgm:pt modelId="{392AF53C-D75A-4B4B-B9D4-1917E4CFCBEB}">
      <dgm:prSet phldrT="[Text]"/>
      <dgm:spPr/>
      <dgm:t>
        <a:bodyPr/>
        <a:lstStyle/>
        <a:p>
          <a:r>
            <a:rPr lang="id-ID" dirty="0" smtClean="0"/>
            <a:t>Merancang terapi diet yang tepat, spt: Keb. Zat gizi, jenis diet, bentuk mknn, frekuensi makan dan rute pemberian mknn dan budaya makan pasien</a:t>
          </a:r>
          <a:r>
            <a:rPr lang="en-US" dirty="0" smtClean="0"/>
            <a:t> </a:t>
          </a:r>
          <a:r>
            <a:rPr lang="en-US" dirty="0" smtClean="0">
              <a:sym typeface="Wingdings" panose="05000000000000000000" pitchFamily="2" charset="2"/>
            </a:rPr>
            <a:t> Nutrition Prescription (NP) : NP 1.1  </a:t>
          </a:r>
          <a:endParaRPr lang="id-ID" dirty="0"/>
        </a:p>
      </dgm:t>
    </dgm:pt>
    <dgm:pt modelId="{65420893-FE3E-49BA-840D-953380882F44}" type="parTrans" cxnId="{205ECF67-CD65-48F7-AF55-F9F396D6EACF}">
      <dgm:prSet/>
      <dgm:spPr/>
      <dgm:t>
        <a:bodyPr/>
        <a:lstStyle/>
        <a:p>
          <a:endParaRPr lang="id-ID"/>
        </a:p>
      </dgm:t>
    </dgm:pt>
    <dgm:pt modelId="{42D29284-2FE0-4B42-B373-9968DB4FD122}" type="sibTrans" cxnId="{205ECF67-CD65-48F7-AF55-F9F396D6EACF}">
      <dgm:prSet/>
      <dgm:spPr/>
      <dgm:t>
        <a:bodyPr/>
        <a:lstStyle/>
        <a:p>
          <a:endParaRPr lang="id-ID"/>
        </a:p>
      </dgm:t>
    </dgm:pt>
    <dgm:pt modelId="{1D70EB7E-A689-42F2-91D0-14FF313AE573}">
      <dgm:prSet phldrT="[Text]"/>
      <dgm:spPr/>
      <dgm:t>
        <a:bodyPr/>
        <a:lstStyle/>
        <a:p>
          <a:r>
            <a:rPr lang="id-ID" dirty="0" smtClean="0"/>
            <a:t>Tetapkan waktu dan frekuensi intervensi serta identifikasi sumbersumber yang dibutuhkan</a:t>
          </a:r>
          <a:endParaRPr lang="id-ID" dirty="0"/>
        </a:p>
      </dgm:t>
    </dgm:pt>
    <dgm:pt modelId="{2FA80871-F35A-4222-B3B4-554FF3B08946}" type="parTrans" cxnId="{2B325808-CD06-4569-A9CE-A65BA3C9EE72}">
      <dgm:prSet/>
      <dgm:spPr/>
      <dgm:t>
        <a:bodyPr/>
        <a:lstStyle/>
        <a:p>
          <a:endParaRPr lang="id-ID"/>
        </a:p>
      </dgm:t>
    </dgm:pt>
    <dgm:pt modelId="{7F88BD16-584A-44D9-8116-CAA205F807B7}" type="sibTrans" cxnId="{2B325808-CD06-4569-A9CE-A65BA3C9EE72}">
      <dgm:prSet/>
      <dgm:spPr/>
      <dgm:t>
        <a:bodyPr/>
        <a:lstStyle/>
        <a:p>
          <a:endParaRPr lang="id-ID"/>
        </a:p>
      </dgm:t>
    </dgm:pt>
    <dgm:pt modelId="{01A65A50-608D-48DF-BF28-F2F1D53B49E7}" type="pres">
      <dgm:prSet presAssocID="{E2E0D1C2-36E0-40AA-9CF6-83CE54D8F00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AF94159-7319-499F-8F45-5E52ACAAFBFC}" type="pres">
      <dgm:prSet presAssocID="{E2E0D1C2-36E0-40AA-9CF6-83CE54D8F00C}" presName="dummyMaxCanvas" presStyleCnt="0">
        <dgm:presLayoutVars/>
      </dgm:prSet>
      <dgm:spPr/>
    </dgm:pt>
    <dgm:pt modelId="{A37AF771-592D-42ED-BB3D-29D5C07821EE}" type="pres">
      <dgm:prSet presAssocID="{E2E0D1C2-36E0-40AA-9CF6-83CE54D8F00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518888-8798-45E7-9C81-15C5C2E70E97}" type="pres">
      <dgm:prSet presAssocID="{E2E0D1C2-36E0-40AA-9CF6-83CE54D8F00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44CAA7-EF68-4C4E-9E14-871866970D4F}" type="pres">
      <dgm:prSet presAssocID="{E2E0D1C2-36E0-40AA-9CF6-83CE54D8F00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0A2E48-45B0-44AC-AE39-2C957544E9E0}" type="pres">
      <dgm:prSet presAssocID="{E2E0D1C2-36E0-40AA-9CF6-83CE54D8F00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B02A8E-78F5-4EA0-88B2-31C7E54690F7}" type="pres">
      <dgm:prSet presAssocID="{E2E0D1C2-36E0-40AA-9CF6-83CE54D8F00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5FED32-88C7-4084-ABFA-7F38D0522673}" type="pres">
      <dgm:prSet presAssocID="{E2E0D1C2-36E0-40AA-9CF6-83CE54D8F00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2DDB6C-CD48-4391-8538-236814E9D679}" type="pres">
      <dgm:prSet presAssocID="{E2E0D1C2-36E0-40AA-9CF6-83CE54D8F00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394F9D-5F0A-47D6-B77E-E355F710C742}" type="pres">
      <dgm:prSet presAssocID="{E2E0D1C2-36E0-40AA-9CF6-83CE54D8F00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F3B4A5-593A-4E0B-8751-6B91AD3A6764}" type="pres">
      <dgm:prSet presAssocID="{E2E0D1C2-36E0-40AA-9CF6-83CE54D8F00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F5E293-7749-4EB8-B788-89779D250E71}" type="pres">
      <dgm:prSet presAssocID="{E2E0D1C2-36E0-40AA-9CF6-83CE54D8F00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38068E7-D504-4A62-88E8-508441B0DF86}" type="pres">
      <dgm:prSet presAssocID="{E2E0D1C2-36E0-40AA-9CF6-83CE54D8F00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3DF506-5F41-4C8F-B0C1-02C5BE51031D}" type="pres">
      <dgm:prSet presAssocID="{E2E0D1C2-36E0-40AA-9CF6-83CE54D8F00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A71C6D-F0A6-4836-8CBE-7F9FC3F4C722}" type="pres">
      <dgm:prSet presAssocID="{E2E0D1C2-36E0-40AA-9CF6-83CE54D8F00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F1E0F5-81C0-4571-9B74-77C73C81CDA5}" type="pres">
      <dgm:prSet presAssocID="{E2E0D1C2-36E0-40AA-9CF6-83CE54D8F00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E27AF4E-ED63-42F9-9F4C-798700ACD694}" type="presOf" srcId="{B3F101EE-E448-40B7-93F7-6C13B4464390}" destId="{8F518888-8798-45E7-9C81-15C5C2E70E97}" srcOrd="0" destOrd="0" presId="urn:microsoft.com/office/officeart/2005/8/layout/vProcess5"/>
    <dgm:cxn modelId="{48FC3BCB-CBE4-4468-A2E4-7B78609BE171}" srcId="{E2E0D1C2-36E0-40AA-9CF6-83CE54D8F00C}" destId="{5E1D7A54-BAC5-46FC-ACCA-D67A7F4C13F5}" srcOrd="0" destOrd="0" parTransId="{84ED57E8-67B3-4FDE-BCFE-32B9E1EF9714}" sibTransId="{639E8528-4E9D-4731-9D51-C8F2FDDB3A50}"/>
    <dgm:cxn modelId="{7646D919-B09A-4D67-9A06-8322BD0964DB}" srcId="{E2E0D1C2-36E0-40AA-9CF6-83CE54D8F00C}" destId="{11DD84CD-6813-46C6-BFB7-4FF92FBB6236}" srcOrd="2" destOrd="0" parTransId="{A6818907-C256-4A60-8215-6A52F597938B}" sibTransId="{3FCAF573-8C98-4900-AECC-11765B832FE7}"/>
    <dgm:cxn modelId="{9BAD921B-3FE6-4A20-9CBC-BEB4138BC705}" type="presOf" srcId="{3FCAF573-8C98-4900-AECC-11765B832FE7}" destId="{A7394F9D-5F0A-47D6-B77E-E355F710C742}" srcOrd="0" destOrd="0" presId="urn:microsoft.com/office/officeart/2005/8/layout/vProcess5"/>
    <dgm:cxn modelId="{64AF1160-1EEC-4435-9112-BAB81113843E}" type="presOf" srcId="{42D29284-2FE0-4B42-B373-9968DB4FD122}" destId="{41F3B4A5-593A-4E0B-8751-6B91AD3A6764}" srcOrd="0" destOrd="0" presId="urn:microsoft.com/office/officeart/2005/8/layout/vProcess5"/>
    <dgm:cxn modelId="{16945062-40DB-42BB-9449-9BC3F8BBB8B6}" type="presOf" srcId="{639E8528-4E9D-4731-9D51-C8F2FDDB3A50}" destId="{CB5FED32-88C7-4084-ABFA-7F38D0522673}" srcOrd="0" destOrd="0" presId="urn:microsoft.com/office/officeart/2005/8/layout/vProcess5"/>
    <dgm:cxn modelId="{A75A2D5F-DB60-46D6-A01A-04511E3537C2}" type="presOf" srcId="{1D70EB7E-A689-42F2-91D0-14FF313AE573}" destId="{52F1E0F5-81C0-4571-9B74-77C73C81CDA5}" srcOrd="1" destOrd="0" presId="urn:microsoft.com/office/officeart/2005/8/layout/vProcess5"/>
    <dgm:cxn modelId="{B47235A3-81FE-4AFA-914C-192E41F2B3EF}" type="presOf" srcId="{E2E0D1C2-36E0-40AA-9CF6-83CE54D8F00C}" destId="{01A65A50-608D-48DF-BF28-F2F1D53B49E7}" srcOrd="0" destOrd="0" presId="urn:microsoft.com/office/officeart/2005/8/layout/vProcess5"/>
    <dgm:cxn modelId="{8B895C51-3C09-4CCE-96C4-064F08536122}" type="presOf" srcId="{392AF53C-D75A-4B4B-B9D4-1917E4CFCBEB}" destId="{BBA71C6D-F0A6-4836-8CBE-7F9FC3F4C722}" srcOrd="1" destOrd="0" presId="urn:microsoft.com/office/officeart/2005/8/layout/vProcess5"/>
    <dgm:cxn modelId="{256A04A0-6D48-4DAA-8E0F-E7A99742F51E}" type="presOf" srcId="{43535F9F-4E1C-4DFE-A8FF-21D123AAC101}" destId="{212DDB6C-CD48-4391-8538-236814E9D679}" srcOrd="0" destOrd="0" presId="urn:microsoft.com/office/officeart/2005/8/layout/vProcess5"/>
    <dgm:cxn modelId="{DA6271E2-C3A9-4A1B-B98C-C0A0370B8A97}" type="presOf" srcId="{11DD84CD-6813-46C6-BFB7-4FF92FBB6236}" destId="{3044CAA7-EF68-4C4E-9E14-871866970D4F}" srcOrd="0" destOrd="0" presId="urn:microsoft.com/office/officeart/2005/8/layout/vProcess5"/>
    <dgm:cxn modelId="{205ECF67-CD65-48F7-AF55-F9F396D6EACF}" srcId="{E2E0D1C2-36E0-40AA-9CF6-83CE54D8F00C}" destId="{392AF53C-D75A-4B4B-B9D4-1917E4CFCBEB}" srcOrd="3" destOrd="0" parTransId="{65420893-FE3E-49BA-840D-953380882F44}" sibTransId="{42D29284-2FE0-4B42-B373-9968DB4FD122}"/>
    <dgm:cxn modelId="{814EB0C1-1282-4E36-ACBD-BB9779C1F41D}" srcId="{E2E0D1C2-36E0-40AA-9CF6-83CE54D8F00C}" destId="{B3F101EE-E448-40B7-93F7-6C13B4464390}" srcOrd="1" destOrd="0" parTransId="{0EF5562C-171A-4CF9-8C3F-6DA2E00F40EA}" sibTransId="{43535F9F-4E1C-4DFE-A8FF-21D123AAC101}"/>
    <dgm:cxn modelId="{E5625022-4B86-425A-B784-8838A6136531}" type="presOf" srcId="{11DD84CD-6813-46C6-BFB7-4FF92FBB6236}" destId="{F73DF506-5F41-4C8F-B0C1-02C5BE51031D}" srcOrd="1" destOrd="0" presId="urn:microsoft.com/office/officeart/2005/8/layout/vProcess5"/>
    <dgm:cxn modelId="{059A4033-E2AE-4682-80DF-97B30C932FBB}" type="presOf" srcId="{B3F101EE-E448-40B7-93F7-6C13B4464390}" destId="{A38068E7-D504-4A62-88E8-508441B0DF86}" srcOrd="1" destOrd="0" presId="urn:microsoft.com/office/officeart/2005/8/layout/vProcess5"/>
    <dgm:cxn modelId="{520EFA62-E0C4-49DE-B55D-B6664604121F}" type="presOf" srcId="{1D70EB7E-A689-42F2-91D0-14FF313AE573}" destId="{BCB02A8E-78F5-4EA0-88B2-31C7E54690F7}" srcOrd="0" destOrd="0" presId="urn:microsoft.com/office/officeart/2005/8/layout/vProcess5"/>
    <dgm:cxn modelId="{2B325808-CD06-4569-A9CE-A65BA3C9EE72}" srcId="{E2E0D1C2-36E0-40AA-9CF6-83CE54D8F00C}" destId="{1D70EB7E-A689-42F2-91D0-14FF313AE573}" srcOrd="4" destOrd="0" parTransId="{2FA80871-F35A-4222-B3B4-554FF3B08946}" sibTransId="{7F88BD16-584A-44D9-8116-CAA205F807B7}"/>
    <dgm:cxn modelId="{452270F4-CB09-4D1B-A6FE-CA9FD93A0A67}" type="presOf" srcId="{5E1D7A54-BAC5-46FC-ACCA-D67A7F4C13F5}" destId="{A37AF771-592D-42ED-BB3D-29D5C07821EE}" srcOrd="0" destOrd="0" presId="urn:microsoft.com/office/officeart/2005/8/layout/vProcess5"/>
    <dgm:cxn modelId="{22A462EE-E9E0-4E78-B6EA-F3E12150BB73}" type="presOf" srcId="{5E1D7A54-BAC5-46FC-ACCA-D67A7F4C13F5}" destId="{6FF5E293-7749-4EB8-B788-89779D250E71}" srcOrd="1" destOrd="0" presId="urn:microsoft.com/office/officeart/2005/8/layout/vProcess5"/>
    <dgm:cxn modelId="{F3F3D365-7D40-44B9-B1B1-E38BD961B106}" type="presOf" srcId="{392AF53C-D75A-4B4B-B9D4-1917E4CFCBEB}" destId="{B50A2E48-45B0-44AC-AE39-2C957544E9E0}" srcOrd="0" destOrd="0" presId="urn:microsoft.com/office/officeart/2005/8/layout/vProcess5"/>
    <dgm:cxn modelId="{7EC26843-CB36-4CF7-A1FA-8FD12B7B1960}" type="presParOf" srcId="{01A65A50-608D-48DF-BF28-F2F1D53B49E7}" destId="{4AF94159-7319-499F-8F45-5E52ACAAFBFC}" srcOrd="0" destOrd="0" presId="urn:microsoft.com/office/officeart/2005/8/layout/vProcess5"/>
    <dgm:cxn modelId="{780478F8-0761-45A7-8D59-CCE9633419CF}" type="presParOf" srcId="{01A65A50-608D-48DF-BF28-F2F1D53B49E7}" destId="{A37AF771-592D-42ED-BB3D-29D5C07821EE}" srcOrd="1" destOrd="0" presId="urn:microsoft.com/office/officeart/2005/8/layout/vProcess5"/>
    <dgm:cxn modelId="{C386A70D-3DAB-4A45-A76D-F8C0FBAFC2F7}" type="presParOf" srcId="{01A65A50-608D-48DF-BF28-F2F1D53B49E7}" destId="{8F518888-8798-45E7-9C81-15C5C2E70E97}" srcOrd="2" destOrd="0" presId="urn:microsoft.com/office/officeart/2005/8/layout/vProcess5"/>
    <dgm:cxn modelId="{F678327B-9350-4F96-9E0E-B342FFC43144}" type="presParOf" srcId="{01A65A50-608D-48DF-BF28-F2F1D53B49E7}" destId="{3044CAA7-EF68-4C4E-9E14-871866970D4F}" srcOrd="3" destOrd="0" presId="urn:microsoft.com/office/officeart/2005/8/layout/vProcess5"/>
    <dgm:cxn modelId="{C1A00FAD-FB5A-4658-8996-9AB545892AC1}" type="presParOf" srcId="{01A65A50-608D-48DF-BF28-F2F1D53B49E7}" destId="{B50A2E48-45B0-44AC-AE39-2C957544E9E0}" srcOrd="4" destOrd="0" presId="urn:microsoft.com/office/officeart/2005/8/layout/vProcess5"/>
    <dgm:cxn modelId="{5730DF0B-DCFA-4845-AAC7-BDCDD06561F5}" type="presParOf" srcId="{01A65A50-608D-48DF-BF28-F2F1D53B49E7}" destId="{BCB02A8E-78F5-4EA0-88B2-31C7E54690F7}" srcOrd="5" destOrd="0" presId="urn:microsoft.com/office/officeart/2005/8/layout/vProcess5"/>
    <dgm:cxn modelId="{88C90C2F-7BBB-4A54-9371-89935F676CDD}" type="presParOf" srcId="{01A65A50-608D-48DF-BF28-F2F1D53B49E7}" destId="{CB5FED32-88C7-4084-ABFA-7F38D0522673}" srcOrd="6" destOrd="0" presId="urn:microsoft.com/office/officeart/2005/8/layout/vProcess5"/>
    <dgm:cxn modelId="{EBB585D3-992A-48DD-A602-938B3F9C4070}" type="presParOf" srcId="{01A65A50-608D-48DF-BF28-F2F1D53B49E7}" destId="{212DDB6C-CD48-4391-8538-236814E9D679}" srcOrd="7" destOrd="0" presId="urn:microsoft.com/office/officeart/2005/8/layout/vProcess5"/>
    <dgm:cxn modelId="{C3A8329C-D859-463B-B16B-ABFB2985CBA3}" type="presParOf" srcId="{01A65A50-608D-48DF-BF28-F2F1D53B49E7}" destId="{A7394F9D-5F0A-47D6-B77E-E355F710C742}" srcOrd="8" destOrd="0" presId="urn:microsoft.com/office/officeart/2005/8/layout/vProcess5"/>
    <dgm:cxn modelId="{97B2704A-84FC-45D4-AF6B-8A9868FB1297}" type="presParOf" srcId="{01A65A50-608D-48DF-BF28-F2F1D53B49E7}" destId="{41F3B4A5-593A-4E0B-8751-6B91AD3A6764}" srcOrd="9" destOrd="0" presId="urn:microsoft.com/office/officeart/2005/8/layout/vProcess5"/>
    <dgm:cxn modelId="{91451580-D04D-4F1C-891A-E4B9089CE8C7}" type="presParOf" srcId="{01A65A50-608D-48DF-BF28-F2F1D53B49E7}" destId="{6FF5E293-7749-4EB8-B788-89779D250E71}" srcOrd="10" destOrd="0" presId="urn:microsoft.com/office/officeart/2005/8/layout/vProcess5"/>
    <dgm:cxn modelId="{7972AF6E-F389-481F-89C6-A3EEC6DCD2DA}" type="presParOf" srcId="{01A65A50-608D-48DF-BF28-F2F1D53B49E7}" destId="{A38068E7-D504-4A62-88E8-508441B0DF86}" srcOrd="11" destOrd="0" presId="urn:microsoft.com/office/officeart/2005/8/layout/vProcess5"/>
    <dgm:cxn modelId="{32B3EB88-F38E-40DC-B38A-A9B4AF61522A}" type="presParOf" srcId="{01A65A50-608D-48DF-BF28-F2F1D53B49E7}" destId="{F73DF506-5F41-4C8F-B0C1-02C5BE51031D}" srcOrd="12" destOrd="0" presId="urn:microsoft.com/office/officeart/2005/8/layout/vProcess5"/>
    <dgm:cxn modelId="{01C15DBA-D0B1-4813-BBFA-57DF17217460}" type="presParOf" srcId="{01A65A50-608D-48DF-BF28-F2F1D53B49E7}" destId="{BBA71C6D-F0A6-4836-8CBE-7F9FC3F4C722}" srcOrd="13" destOrd="0" presId="urn:microsoft.com/office/officeart/2005/8/layout/vProcess5"/>
    <dgm:cxn modelId="{C4E6E7F2-23BE-4646-A8BF-6ECD2FB3B97C}" type="presParOf" srcId="{01A65A50-608D-48DF-BF28-F2F1D53B49E7}" destId="{52F1E0F5-81C0-4571-9B74-77C73C81CDA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70EBA1-C6A9-4BC9-8893-82E5A4A3045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24ED960-2931-4CB1-9E71-A6C6F47030D1}">
      <dgm:prSet phldrT="[Text]"/>
      <dgm:spPr/>
      <dgm:t>
        <a:bodyPr/>
        <a:lstStyle/>
        <a:p>
          <a:r>
            <a:rPr lang="id-ID" dirty="0" smtClean="0"/>
            <a:t>Komunikasikan rencana intervensi dgn pasien, tenaga kesehatan dan tenaga lain</a:t>
          </a:r>
          <a:r>
            <a:rPr lang="en-US" dirty="0" smtClean="0"/>
            <a:t> (</a:t>
          </a:r>
          <a:r>
            <a:rPr lang="en-US" dirty="0" err="1" smtClean="0"/>
            <a:t>dari</a:t>
          </a:r>
          <a:r>
            <a:rPr lang="en-US" dirty="0" smtClean="0"/>
            <a:t> NP </a:t>
          </a:r>
          <a:r>
            <a:rPr lang="en-US" dirty="0" err="1" smtClean="0"/>
            <a:t>ke</a:t>
          </a:r>
          <a:r>
            <a:rPr lang="en-US" dirty="0" smtClean="0"/>
            <a:t> ND/Nutrient Delivery)</a:t>
          </a:r>
          <a:endParaRPr lang="id-ID" dirty="0"/>
        </a:p>
      </dgm:t>
    </dgm:pt>
    <dgm:pt modelId="{CCFDC129-06E7-4366-AF51-F6AD33FA9A91}" type="parTrans" cxnId="{4FFD9C7C-C457-4E33-A614-6E8C40F5A2F6}">
      <dgm:prSet/>
      <dgm:spPr/>
      <dgm:t>
        <a:bodyPr/>
        <a:lstStyle/>
        <a:p>
          <a:endParaRPr lang="en-US"/>
        </a:p>
      </dgm:t>
    </dgm:pt>
    <dgm:pt modelId="{6FE14DE0-EA50-4E5A-878D-76C2CDE9CDE3}" type="sibTrans" cxnId="{4FFD9C7C-C457-4E33-A614-6E8C40F5A2F6}">
      <dgm:prSet/>
      <dgm:spPr/>
      <dgm:t>
        <a:bodyPr/>
        <a:lstStyle/>
        <a:p>
          <a:endParaRPr lang="id-ID"/>
        </a:p>
      </dgm:t>
    </dgm:pt>
    <dgm:pt modelId="{C25C16BB-2DFE-4155-B1CA-CD2555F3FE8E}">
      <dgm:prSet phldrT="[Text]"/>
      <dgm:spPr/>
      <dgm:t>
        <a:bodyPr/>
        <a:lstStyle/>
        <a:p>
          <a:r>
            <a:rPr lang="id-ID" dirty="0" smtClean="0"/>
            <a:t>Pelaksanaan rencana intervensi</a:t>
          </a:r>
          <a:endParaRPr lang="id-ID" dirty="0"/>
        </a:p>
      </dgm:t>
    </dgm:pt>
    <dgm:pt modelId="{E7174E1E-B78A-40B2-981F-79FB7388252E}" type="parTrans" cxnId="{8DF9A5EE-F549-4539-A377-998006396000}">
      <dgm:prSet/>
      <dgm:spPr/>
      <dgm:t>
        <a:bodyPr/>
        <a:lstStyle/>
        <a:p>
          <a:endParaRPr lang="en-US"/>
        </a:p>
      </dgm:t>
    </dgm:pt>
    <dgm:pt modelId="{0B42B6F6-17E1-455D-A4FD-FE3EE676C230}" type="sibTrans" cxnId="{8DF9A5EE-F549-4539-A377-998006396000}">
      <dgm:prSet/>
      <dgm:spPr/>
      <dgm:t>
        <a:bodyPr/>
        <a:lstStyle/>
        <a:p>
          <a:endParaRPr lang="id-ID"/>
        </a:p>
      </dgm:t>
    </dgm:pt>
    <dgm:pt modelId="{A2542451-BE90-44DD-8B61-F955C0D57B46}" type="pres">
      <dgm:prSet presAssocID="{4070EBA1-C6A9-4BC9-8893-82E5A4A3045D}" presName="linearFlow" presStyleCnt="0">
        <dgm:presLayoutVars>
          <dgm:resizeHandles val="exact"/>
        </dgm:presLayoutVars>
      </dgm:prSet>
      <dgm:spPr/>
    </dgm:pt>
    <dgm:pt modelId="{921E2F3C-68FB-4569-86D5-337F4DA9568F}" type="pres">
      <dgm:prSet presAssocID="{B24ED960-2931-4CB1-9E71-A6C6F47030D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BD06A6-1DEF-4380-A9D8-681E76A93749}" type="pres">
      <dgm:prSet presAssocID="{6FE14DE0-EA50-4E5A-878D-76C2CDE9CDE3}" presName="sibTrans" presStyleLbl="sibTrans2D1" presStyleIdx="0" presStyleCnt="1"/>
      <dgm:spPr/>
      <dgm:t>
        <a:bodyPr/>
        <a:lstStyle/>
        <a:p>
          <a:endParaRPr lang="id-ID"/>
        </a:p>
      </dgm:t>
    </dgm:pt>
    <dgm:pt modelId="{3836601C-4E7F-4BFA-81BC-380CC2503BE3}" type="pres">
      <dgm:prSet presAssocID="{6FE14DE0-EA50-4E5A-878D-76C2CDE9CDE3}" presName="connectorText" presStyleLbl="sibTrans2D1" presStyleIdx="0" presStyleCnt="1"/>
      <dgm:spPr/>
      <dgm:t>
        <a:bodyPr/>
        <a:lstStyle/>
        <a:p>
          <a:endParaRPr lang="id-ID"/>
        </a:p>
      </dgm:t>
    </dgm:pt>
    <dgm:pt modelId="{D5AC4CC6-E36F-455D-8987-524EA78FDD4C}" type="pres">
      <dgm:prSet presAssocID="{C25C16BB-2DFE-4155-B1CA-CD2555F3FE8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48C7597-9343-4718-9606-9CD1D7DF62E6}" type="presOf" srcId="{C25C16BB-2DFE-4155-B1CA-CD2555F3FE8E}" destId="{D5AC4CC6-E36F-455D-8987-524EA78FDD4C}" srcOrd="0" destOrd="0" presId="urn:microsoft.com/office/officeart/2005/8/layout/process2"/>
    <dgm:cxn modelId="{2A22F389-734C-4D1F-9782-86FB96CA4174}" type="presOf" srcId="{B24ED960-2931-4CB1-9E71-A6C6F47030D1}" destId="{921E2F3C-68FB-4569-86D5-337F4DA9568F}" srcOrd="0" destOrd="0" presId="urn:microsoft.com/office/officeart/2005/8/layout/process2"/>
    <dgm:cxn modelId="{EA63E783-1202-4DA1-B7A8-BBCE466BB34C}" type="presOf" srcId="{6FE14DE0-EA50-4E5A-878D-76C2CDE9CDE3}" destId="{3836601C-4E7F-4BFA-81BC-380CC2503BE3}" srcOrd="1" destOrd="0" presId="urn:microsoft.com/office/officeart/2005/8/layout/process2"/>
    <dgm:cxn modelId="{4FFD9C7C-C457-4E33-A614-6E8C40F5A2F6}" srcId="{4070EBA1-C6A9-4BC9-8893-82E5A4A3045D}" destId="{B24ED960-2931-4CB1-9E71-A6C6F47030D1}" srcOrd="0" destOrd="0" parTransId="{CCFDC129-06E7-4366-AF51-F6AD33FA9A91}" sibTransId="{6FE14DE0-EA50-4E5A-878D-76C2CDE9CDE3}"/>
    <dgm:cxn modelId="{1B71AFE3-DBBA-428A-9EE4-337D0839C58A}" type="presOf" srcId="{4070EBA1-C6A9-4BC9-8893-82E5A4A3045D}" destId="{A2542451-BE90-44DD-8B61-F955C0D57B46}" srcOrd="0" destOrd="0" presId="urn:microsoft.com/office/officeart/2005/8/layout/process2"/>
    <dgm:cxn modelId="{8DF9A5EE-F549-4539-A377-998006396000}" srcId="{4070EBA1-C6A9-4BC9-8893-82E5A4A3045D}" destId="{C25C16BB-2DFE-4155-B1CA-CD2555F3FE8E}" srcOrd="1" destOrd="0" parTransId="{E7174E1E-B78A-40B2-981F-79FB7388252E}" sibTransId="{0B42B6F6-17E1-455D-A4FD-FE3EE676C230}"/>
    <dgm:cxn modelId="{38473DAC-F6C0-47B0-A2E6-766C3739A55B}" type="presOf" srcId="{6FE14DE0-EA50-4E5A-878D-76C2CDE9CDE3}" destId="{B8BD06A6-1DEF-4380-A9D8-681E76A93749}" srcOrd="0" destOrd="0" presId="urn:microsoft.com/office/officeart/2005/8/layout/process2"/>
    <dgm:cxn modelId="{A067BACE-A83A-48B9-A2CE-428A53014E8E}" type="presParOf" srcId="{A2542451-BE90-44DD-8B61-F955C0D57B46}" destId="{921E2F3C-68FB-4569-86D5-337F4DA9568F}" srcOrd="0" destOrd="0" presId="urn:microsoft.com/office/officeart/2005/8/layout/process2"/>
    <dgm:cxn modelId="{A8FA71F6-48C3-4ABD-ABA7-EC733572714E}" type="presParOf" srcId="{A2542451-BE90-44DD-8B61-F955C0D57B46}" destId="{B8BD06A6-1DEF-4380-A9D8-681E76A93749}" srcOrd="1" destOrd="0" presId="urn:microsoft.com/office/officeart/2005/8/layout/process2"/>
    <dgm:cxn modelId="{A1578C3A-B8F6-4905-8BC7-6E0415FCBE4E}" type="presParOf" srcId="{B8BD06A6-1DEF-4380-A9D8-681E76A93749}" destId="{3836601C-4E7F-4BFA-81BC-380CC2503BE3}" srcOrd="0" destOrd="0" presId="urn:microsoft.com/office/officeart/2005/8/layout/process2"/>
    <dgm:cxn modelId="{ED4F1BA8-6198-4905-829C-A47804B09FC1}" type="presParOf" srcId="{A2542451-BE90-44DD-8B61-F955C0D57B46}" destId="{D5AC4CC6-E36F-455D-8987-524EA78FDD4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56BC69-5378-4B63-8092-217A3AB0116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A13FE45-4399-4A43-8EB0-BC715B61E560}">
      <dgm:prSet phldrT="[Text]"/>
      <dgm:spPr/>
      <dgm:t>
        <a:bodyPr/>
        <a:lstStyle/>
        <a:p>
          <a:r>
            <a:rPr lang="id-ID" dirty="0" smtClean="0"/>
            <a:t>KATEGORI INTERVENSI GIZI</a:t>
          </a:r>
          <a:endParaRPr lang="id-ID" dirty="0"/>
        </a:p>
      </dgm:t>
    </dgm:pt>
    <dgm:pt modelId="{8BCEC7A1-3CB6-4392-8F3D-94506385702C}" type="parTrans" cxnId="{7A99F4A7-2879-421E-B760-F22EB5144207}">
      <dgm:prSet/>
      <dgm:spPr/>
      <dgm:t>
        <a:bodyPr/>
        <a:lstStyle/>
        <a:p>
          <a:endParaRPr lang="id-ID"/>
        </a:p>
      </dgm:t>
    </dgm:pt>
    <dgm:pt modelId="{7D51E4F3-4FBB-4948-833D-6BAD6983A761}" type="sibTrans" cxnId="{7A99F4A7-2879-421E-B760-F22EB5144207}">
      <dgm:prSet/>
      <dgm:spPr/>
      <dgm:t>
        <a:bodyPr/>
        <a:lstStyle/>
        <a:p>
          <a:endParaRPr lang="id-ID"/>
        </a:p>
      </dgm:t>
    </dgm:pt>
    <dgm:pt modelId="{4A1ACD68-E9BC-4574-A854-0739BA601AE4}">
      <dgm:prSet phldrT="[Text]"/>
      <dgm:spPr/>
      <dgm:t>
        <a:bodyPr/>
        <a:lstStyle/>
        <a:p>
          <a:r>
            <a:rPr lang="id-ID" dirty="0" smtClean="0"/>
            <a:t>Pemberian diet (ND)</a:t>
          </a:r>
          <a:endParaRPr lang="id-ID" dirty="0"/>
        </a:p>
      </dgm:t>
    </dgm:pt>
    <dgm:pt modelId="{E3B2D48B-D694-49F5-A2E7-B91AC5CB240E}" type="parTrans" cxnId="{44D0E186-2B07-470F-8AD8-97205A2E2CDE}">
      <dgm:prSet/>
      <dgm:spPr/>
      <dgm:t>
        <a:bodyPr/>
        <a:lstStyle/>
        <a:p>
          <a:endParaRPr lang="id-ID"/>
        </a:p>
      </dgm:t>
    </dgm:pt>
    <dgm:pt modelId="{0C953369-CBF9-4882-89F8-2BB9703BE3FE}" type="sibTrans" cxnId="{44D0E186-2B07-470F-8AD8-97205A2E2CDE}">
      <dgm:prSet/>
      <dgm:spPr/>
      <dgm:t>
        <a:bodyPr/>
        <a:lstStyle/>
        <a:p>
          <a:endParaRPr lang="id-ID"/>
        </a:p>
      </dgm:t>
    </dgm:pt>
    <dgm:pt modelId="{37D3ED22-2A0B-44EC-AF8D-00ABDA891A79}">
      <dgm:prSet phldrT="[Text]"/>
      <dgm:spPr/>
      <dgm:t>
        <a:bodyPr/>
        <a:lstStyle/>
        <a:p>
          <a:r>
            <a:rPr lang="id-ID" dirty="0" smtClean="0"/>
            <a:t>Edukasi (E)</a:t>
          </a:r>
          <a:endParaRPr lang="id-ID" dirty="0"/>
        </a:p>
      </dgm:t>
    </dgm:pt>
    <dgm:pt modelId="{1D51C9C7-DB4F-40A6-B550-A29E288A64F4}" type="parTrans" cxnId="{24246435-C14A-4896-BD1A-0FE20CC496F0}">
      <dgm:prSet/>
      <dgm:spPr/>
      <dgm:t>
        <a:bodyPr/>
        <a:lstStyle/>
        <a:p>
          <a:endParaRPr lang="id-ID"/>
        </a:p>
      </dgm:t>
    </dgm:pt>
    <dgm:pt modelId="{025DEB01-DFFF-4339-A48A-9684171D4E7C}" type="sibTrans" cxnId="{24246435-C14A-4896-BD1A-0FE20CC496F0}">
      <dgm:prSet/>
      <dgm:spPr/>
      <dgm:t>
        <a:bodyPr/>
        <a:lstStyle/>
        <a:p>
          <a:endParaRPr lang="id-ID"/>
        </a:p>
      </dgm:t>
    </dgm:pt>
    <dgm:pt modelId="{F4E4A2B2-0015-40E4-A6BC-C46128D1D039}">
      <dgm:prSet phldrT="[Text]"/>
      <dgm:spPr/>
      <dgm:t>
        <a:bodyPr/>
        <a:lstStyle/>
        <a:p>
          <a:r>
            <a:rPr lang="id-ID" dirty="0" smtClean="0"/>
            <a:t>Koordinasi asuhan gizi (RC) </a:t>
          </a:r>
          <a:endParaRPr lang="id-ID" dirty="0"/>
        </a:p>
      </dgm:t>
    </dgm:pt>
    <dgm:pt modelId="{99221AD5-649B-4BA1-A14C-85CEDA41FD22}" type="parTrans" cxnId="{952C9796-841F-4156-ADA6-1CD28285EBCD}">
      <dgm:prSet/>
      <dgm:spPr/>
      <dgm:t>
        <a:bodyPr/>
        <a:lstStyle/>
        <a:p>
          <a:endParaRPr lang="id-ID"/>
        </a:p>
      </dgm:t>
    </dgm:pt>
    <dgm:pt modelId="{34D556F9-35EB-45E1-9634-9EE372F9BB64}" type="sibTrans" cxnId="{952C9796-841F-4156-ADA6-1CD28285EBCD}">
      <dgm:prSet/>
      <dgm:spPr/>
      <dgm:t>
        <a:bodyPr/>
        <a:lstStyle/>
        <a:p>
          <a:endParaRPr lang="id-ID"/>
        </a:p>
      </dgm:t>
    </dgm:pt>
    <dgm:pt modelId="{36B368BE-5A92-4FC0-922C-8A3DECE4A8E9}">
      <dgm:prSet phldrT="[Text]"/>
      <dgm:spPr/>
      <dgm:t>
        <a:bodyPr/>
        <a:lstStyle/>
        <a:p>
          <a:r>
            <a:rPr lang="id-ID" dirty="0" smtClean="0"/>
            <a:t>Konseling (C)</a:t>
          </a:r>
          <a:endParaRPr lang="id-ID" dirty="0"/>
        </a:p>
      </dgm:t>
    </dgm:pt>
    <dgm:pt modelId="{8E7625D9-7A24-4496-BA5D-23D570854B73}" type="parTrans" cxnId="{077F62E1-2DDE-496E-8A52-4A76C1A98BC1}">
      <dgm:prSet/>
      <dgm:spPr/>
      <dgm:t>
        <a:bodyPr/>
        <a:lstStyle/>
        <a:p>
          <a:endParaRPr lang="id-ID"/>
        </a:p>
      </dgm:t>
    </dgm:pt>
    <dgm:pt modelId="{D6C5915F-FEE3-45C3-A255-02382E13135A}" type="sibTrans" cxnId="{077F62E1-2DDE-496E-8A52-4A76C1A98BC1}">
      <dgm:prSet/>
      <dgm:spPr/>
      <dgm:t>
        <a:bodyPr/>
        <a:lstStyle/>
        <a:p>
          <a:endParaRPr lang="id-ID"/>
        </a:p>
      </dgm:t>
    </dgm:pt>
    <dgm:pt modelId="{DA720D6A-50BA-450C-8430-A122BC37F6F9}" type="pres">
      <dgm:prSet presAssocID="{0756BC69-5378-4B63-8092-217A3AB0116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BEA9EB0-1587-425A-BFB9-49B62393350B}" type="pres">
      <dgm:prSet presAssocID="{0756BC69-5378-4B63-8092-217A3AB01165}" presName="radial" presStyleCnt="0">
        <dgm:presLayoutVars>
          <dgm:animLvl val="ctr"/>
        </dgm:presLayoutVars>
      </dgm:prSet>
      <dgm:spPr/>
    </dgm:pt>
    <dgm:pt modelId="{F5B9C781-28BE-4F33-9C62-D2250B976FDE}" type="pres">
      <dgm:prSet presAssocID="{5A13FE45-4399-4A43-8EB0-BC715B61E560}" presName="centerShape" presStyleLbl="vennNode1" presStyleIdx="0" presStyleCnt="5"/>
      <dgm:spPr/>
      <dgm:t>
        <a:bodyPr/>
        <a:lstStyle/>
        <a:p>
          <a:endParaRPr lang="id-ID"/>
        </a:p>
      </dgm:t>
    </dgm:pt>
    <dgm:pt modelId="{C4666955-B2EB-44E0-A543-9A316C7C206E}" type="pres">
      <dgm:prSet presAssocID="{4A1ACD68-E9BC-4574-A854-0739BA601AE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683BBB-CEF9-4FA8-83D1-5B019D200E6F}" type="pres">
      <dgm:prSet presAssocID="{37D3ED22-2A0B-44EC-AF8D-00ABDA891A79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1A94527-3162-4704-A661-D9C8BC5AE239}" type="pres">
      <dgm:prSet presAssocID="{F4E4A2B2-0015-40E4-A6BC-C46128D1D039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68DC51-9CF8-44D7-850E-83E31CA3E00A}" type="pres">
      <dgm:prSet presAssocID="{36B368BE-5A92-4FC0-922C-8A3DECE4A8E9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28F5518-9BC0-4634-9138-3BE6B6949427}" type="presOf" srcId="{37D3ED22-2A0B-44EC-AF8D-00ABDA891A79}" destId="{A4683BBB-CEF9-4FA8-83D1-5B019D200E6F}" srcOrd="0" destOrd="0" presId="urn:microsoft.com/office/officeart/2005/8/layout/radial3"/>
    <dgm:cxn modelId="{44D0E186-2B07-470F-8AD8-97205A2E2CDE}" srcId="{5A13FE45-4399-4A43-8EB0-BC715B61E560}" destId="{4A1ACD68-E9BC-4574-A854-0739BA601AE4}" srcOrd="0" destOrd="0" parTransId="{E3B2D48B-D694-49F5-A2E7-B91AC5CB240E}" sibTransId="{0C953369-CBF9-4882-89F8-2BB9703BE3FE}"/>
    <dgm:cxn modelId="{ACA23280-C09B-45DA-9CCC-FBDA9CE3C83F}" type="presOf" srcId="{0756BC69-5378-4B63-8092-217A3AB01165}" destId="{DA720D6A-50BA-450C-8430-A122BC37F6F9}" srcOrd="0" destOrd="0" presId="urn:microsoft.com/office/officeart/2005/8/layout/radial3"/>
    <dgm:cxn modelId="{077F62E1-2DDE-496E-8A52-4A76C1A98BC1}" srcId="{5A13FE45-4399-4A43-8EB0-BC715B61E560}" destId="{36B368BE-5A92-4FC0-922C-8A3DECE4A8E9}" srcOrd="3" destOrd="0" parTransId="{8E7625D9-7A24-4496-BA5D-23D570854B73}" sibTransId="{D6C5915F-FEE3-45C3-A255-02382E13135A}"/>
    <dgm:cxn modelId="{C0303BF9-1530-48DA-8016-CEEBC60EBD5C}" type="presOf" srcId="{F4E4A2B2-0015-40E4-A6BC-C46128D1D039}" destId="{B1A94527-3162-4704-A661-D9C8BC5AE239}" srcOrd="0" destOrd="0" presId="urn:microsoft.com/office/officeart/2005/8/layout/radial3"/>
    <dgm:cxn modelId="{87F36D2E-FC75-4ED5-8943-9E577618877B}" type="presOf" srcId="{4A1ACD68-E9BC-4574-A854-0739BA601AE4}" destId="{C4666955-B2EB-44E0-A543-9A316C7C206E}" srcOrd="0" destOrd="0" presId="urn:microsoft.com/office/officeart/2005/8/layout/radial3"/>
    <dgm:cxn modelId="{24246435-C14A-4896-BD1A-0FE20CC496F0}" srcId="{5A13FE45-4399-4A43-8EB0-BC715B61E560}" destId="{37D3ED22-2A0B-44EC-AF8D-00ABDA891A79}" srcOrd="1" destOrd="0" parTransId="{1D51C9C7-DB4F-40A6-B550-A29E288A64F4}" sibTransId="{025DEB01-DFFF-4339-A48A-9684171D4E7C}"/>
    <dgm:cxn modelId="{A18DB1DA-977B-4821-A956-FAFF6E9B2220}" type="presOf" srcId="{36B368BE-5A92-4FC0-922C-8A3DECE4A8E9}" destId="{F368DC51-9CF8-44D7-850E-83E31CA3E00A}" srcOrd="0" destOrd="0" presId="urn:microsoft.com/office/officeart/2005/8/layout/radial3"/>
    <dgm:cxn modelId="{7A99F4A7-2879-421E-B760-F22EB5144207}" srcId="{0756BC69-5378-4B63-8092-217A3AB01165}" destId="{5A13FE45-4399-4A43-8EB0-BC715B61E560}" srcOrd="0" destOrd="0" parTransId="{8BCEC7A1-3CB6-4392-8F3D-94506385702C}" sibTransId="{7D51E4F3-4FBB-4948-833D-6BAD6983A761}"/>
    <dgm:cxn modelId="{0FC8647D-C054-44EB-BFAB-69CA031FDD8D}" type="presOf" srcId="{5A13FE45-4399-4A43-8EB0-BC715B61E560}" destId="{F5B9C781-28BE-4F33-9C62-D2250B976FDE}" srcOrd="0" destOrd="0" presId="urn:microsoft.com/office/officeart/2005/8/layout/radial3"/>
    <dgm:cxn modelId="{952C9796-841F-4156-ADA6-1CD28285EBCD}" srcId="{5A13FE45-4399-4A43-8EB0-BC715B61E560}" destId="{F4E4A2B2-0015-40E4-A6BC-C46128D1D039}" srcOrd="2" destOrd="0" parTransId="{99221AD5-649B-4BA1-A14C-85CEDA41FD22}" sibTransId="{34D556F9-35EB-45E1-9634-9EE372F9BB64}"/>
    <dgm:cxn modelId="{A2B91AFA-BEDA-471D-AEA6-EE727DD2EC25}" type="presParOf" srcId="{DA720D6A-50BA-450C-8430-A122BC37F6F9}" destId="{BBEA9EB0-1587-425A-BFB9-49B62393350B}" srcOrd="0" destOrd="0" presId="urn:microsoft.com/office/officeart/2005/8/layout/radial3"/>
    <dgm:cxn modelId="{D1FB204B-B52E-41F7-9EE5-EBDEFD71F17A}" type="presParOf" srcId="{BBEA9EB0-1587-425A-BFB9-49B62393350B}" destId="{F5B9C781-28BE-4F33-9C62-D2250B976FDE}" srcOrd="0" destOrd="0" presId="urn:microsoft.com/office/officeart/2005/8/layout/radial3"/>
    <dgm:cxn modelId="{E8276CBA-2A02-413A-8A7A-4ED54AE6846D}" type="presParOf" srcId="{BBEA9EB0-1587-425A-BFB9-49B62393350B}" destId="{C4666955-B2EB-44E0-A543-9A316C7C206E}" srcOrd="1" destOrd="0" presId="urn:microsoft.com/office/officeart/2005/8/layout/radial3"/>
    <dgm:cxn modelId="{1C28122D-FF61-411B-9484-C456778515DA}" type="presParOf" srcId="{BBEA9EB0-1587-425A-BFB9-49B62393350B}" destId="{A4683BBB-CEF9-4FA8-83D1-5B019D200E6F}" srcOrd="2" destOrd="0" presId="urn:microsoft.com/office/officeart/2005/8/layout/radial3"/>
    <dgm:cxn modelId="{78712ECC-0CB2-46C9-81CF-E1030FC82171}" type="presParOf" srcId="{BBEA9EB0-1587-425A-BFB9-49B62393350B}" destId="{B1A94527-3162-4704-A661-D9C8BC5AE239}" srcOrd="3" destOrd="0" presId="urn:microsoft.com/office/officeart/2005/8/layout/radial3"/>
    <dgm:cxn modelId="{3E39D969-5370-4C08-8765-726A95D83F43}" type="presParOf" srcId="{BBEA9EB0-1587-425A-BFB9-49B62393350B}" destId="{F368DC51-9CF8-44D7-850E-83E31CA3E00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BFDEEF-60E3-425F-A467-0E1E9EED13C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04F5503-F12E-46A8-B253-D1AEF26D7AEA}">
      <dgm:prSet phldrT="[Text]"/>
      <dgm:spPr/>
      <dgm:t>
        <a:bodyPr/>
        <a:lstStyle/>
        <a:p>
          <a:r>
            <a:rPr lang="id-ID" dirty="0" smtClean="0"/>
            <a:t>ND.1 Pemberian makanan &amp; selingan</a:t>
          </a:r>
          <a:endParaRPr lang="id-ID" dirty="0"/>
        </a:p>
      </dgm:t>
    </dgm:pt>
    <dgm:pt modelId="{D4439E2E-0D92-4C96-B83A-A3F8E95CA150}" type="parTrans" cxnId="{C97A4070-6D65-4E08-A534-5951BCC20CAA}">
      <dgm:prSet/>
      <dgm:spPr/>
      <dgm:t>
        <a:bodyPr/>
        <a:lstStyle/>
        <a:p>
          <a:endParaRPr lang="id-ID"/>
        </a:p>
      </dgm:t>
    </dgm:pt>
    <dgm:pt modelId="{C1358BEF-1A28-4F7C-B386-9C064523D3E0}" type="sibTrans" cxnId="{C97A4070-6D65-4E08-A534-5951BCC20CAA}">
      <dgm:prSet/>
      <dgm:spPr/>
      <dgm:t>
        <a:bodyPr/>
        <a:lstStyle/>
        <a:p>
          <a:endParaRPr lang="id-ID"/>
        </a:p>
      </dgm:t>
    </dgm:pt>
    <dgm:pt modelId="{5461E887-8E39-424E-A0E3-47664B79DD74}">
      <dgm:prSet phldrT="[Text]"/>
      <dgm:spPr/>
      <dgm:t>
        <a:bodyPr/>
        <a:lstStyle/>
        <a:p>
          <a:r>
            <a:rPr lang="id-ID" dirty="0" smtClean="0"/>
            <a:t>ND.2 Enteral dan Parenteral </a:t>
          </a:r>
          <a:endParaRPr lang="id-ID" dirty="0"/>
        </a:p>
      </dgm:t>
    </dgm:pt>
    <dgm:pt modelId="{56CB05B4-F326-4663-A375-7B19C048598B}" type="parTrans" cxnId="{549C8181-82F7-417F-A4FE-68F0FE5986D8}">
      <dgm:prSet/>
      <dgm:spPr/>
      <dgm:t>
        <a:bodyPr/>
        <a:lstStyle/>
        <a:p>
          <a:endParaRPr lang="id-ID"/>
        </a:p>
      </dgm:t>
    </dgm:pt>
    <dgm:pt modelId="{A81DBCC8-B5C6-4231-B288-CE476812CFB1}" type="sibTrans" cxnId="{549C8181-82F7-417F-A4FE-68F0FE5986D8}">
      <dgm:prSet/>
      <dgm:spPr/>
      <dgm:t>
        <a:bodyPr/>
        <a:lstStyle/>
        <a:p>
          <a:endParaRPr lang="id-ID"/>
        </a:p>
      </dgm:t>
    </dgm:pt>
    <dgm:pt modelId="{6B6192E1-EAF9-4227-AE17-7C9C5026FC61}">
      <dgm:prSet phldrT="[Text]"/>
      <dgm:spPr/>
      <dgm:t>
        <a:bodyPr/>
        <a:lstStyle/>
        <a:p>
          <a:r>
            <a:rPr lang="id-ID" dirty="0" smtClean="0"/>
            <a:t>ND. 3 Pemberian Suplemen</a:t>
          </a:r>
          <a:endParaRPr lang="id-ID" dirty="0"/>
        </a:p>
      </dgm:t>
    </dgm:pt>
    <dgm:pt modelId="{5290FE42-584B-4D52-8331-4F28DC81BBAD}" type="parTrans" cxnId="{D29FE345-7534-4085-994C-E14CD7353A57}">
      <dgm:prSet/>
      <dgm:spPr/>
      <dgm:t>
        <a:bodyPr/>
        <a:lstStyle/>
        <a:p>
          <a:endParaRPr lang="id-ID"/>
        </a:p>
      </dgm:t>
    </dgm:pt>
    <dgm:pt modelId="{4BF298F7-5CBF-48D1-BDBC-4B7A29C6319E}" type="sibTrans" cxnId="{D29FE345-7534-4085-994C-E14CD7353A57}">
      <dgm:prSet/>
      <dgm:spPr/>
      <dgm:t>
        <a:bodyPr/>
        <a:lstStyle/>
        <a:p>
          <a:endParaRPr lang="id-ID"/>
        </a:p>
      </dgm:t>
    </dgm:pt>
    <dgm:pt modelId="{6F01DD8F-42C6-4749-B3A7-50437133BDB7}">
      <dgm:prSet phldrT="[Text]"/>
      <dgm:spPr/>
      <dgm:t>
        <a:bodyPr/>
        <a:lstStyle/>
        <a:p>
          <a:r>
            <a:rPr lang="id-ID" dirty="0" smtClean="0"/>
            <a:t>ND. 4 Bantuan saat makan</a:t>
          </a:r>
          <a:endParaRPr lang="id-ID" dirty="0"/>
        </a:p>
      </dgm:t>
    </dgm:pt>
    <dgm:pt modelId="{C69DB518-B412-4C45-88EE-12086B76DD56}" type="parTrans" cxnId="{08FB04F0-8CC0-4B62-8805-0319F4E5A89F}">
      <dgm:prSet/>
      <dgm:spPr/>
      <dgm:t>
        <a:bodyPr/>
        <a:lstStyle/>
        <a:p>
          <a:endParaRPr lang="id-ID"/>
        </a:p>
      </dgm:t>
    </dgm:pt>
    <dgm:pt modelId="{1EFB923F-2BAD-49D5-A080-08227BBF0F7D}" type="sibTrans" cxnId="{08FB04F0-8CC0-4B62-8805-0319F4E5A89F}">
      <dgm:prSet/>
      <dgm:spPr/>
      <dgm:t>
        <a:bodyPr/>
        <a:lstStyle/>
        <a:p>
          <a:endParaRPr lang="id-ID"/>
        </a:p>
      </dgm:t>
    </dgm:pt>
    <dgm:pt modelId="{577DE651-4FE1-4513-94E8-9D82A3A586EE}">
      <dgm:prSet phldrT="[Text]"/>
      <dgm:spPr/>
      <dgm:t>
        <a:bodyPr/>
        <a:lstStyle/>
        <a:p>
          <a:r>
            <a:rPr lang="id-ID" dirty="0" smtClean="0"/>
            <a:t>ND. 5 Feeding environment</a:t>
          </a:r>
          <a:endParaRPr lang="id-ID" dirty="0"/>
        </a:p>
      </dgm:t>
    </dgm:pt>
    <dgm:pt modelId="{56F953A2-C568-441E-8F71-B87528F5BEBB}" type="parTrans" cxnId="{031D0755-B069-4859-9FF2-73893861A988}">
      <dgm:prSet/>
      <dgm:spPr/>
      <dgm:t>
        <a:bodyPr/>
        <a:lstStyle/>
        <a:p>
          <a:endParaRPr lang="id-ID"/>
        </a:p>
      </dgm:t>
    </dgm:pt>
    <dgm:pt modelId="{BC7744F8-6436-4D1C-A303-DC3E8A5FD69B}" type="sibTrans" cxnId="{031D0755-B069-4859-9FF2-73893861A988}">
      <dgm:prSet/>
      <dgm:spPr/>
      <dgm:t>
        <a:bodyPr/>
        <a:lstStyle/>
        <a:p>
          <a:endParaRPr lang="id-ID"/>
        </a:p>
      </dgm:t>
    </dgm:pt>
    <dgm:pt modelId="{2BC9CCB1-2B20-45E8-8A8A-07C66A82DD87}">
      <dgm:prSet phldrT="[Text]"/>
      <dgm:spPr/>
      <dgm:t>
        <a:bodyPr/>
        <a:lstStyle/>
        <a:p>
          <a:r>
            <a:rPr lang="id-ID" dirty="0" smtClean="0"/>
            <a:t>ND. 6 Pengobatan terkait gizi</a:t>
          </a:r>
          <a:endParaRPr lang="id-ID" dirty="0"/>
        </a:p>
      </dgm:t>
    </dgm:pt>
    <dgm:pt modelId="{75720ED2-1817-4F28-AE8E-47E0600F3E2D}" type="parTrans" cxnId="{BEC0D445-83CF-45CF-8752-3724CB4D8BF6}">
      <dgm:prSet/>
      <dgm:spPr/>
    </dgm:pt>
    <dgm:pt modelId="{CE931033-0069-47BB-844D-72CE0218F89F}" type="sibTrans" cxnId="{BEC0D445-83CF-45CF-8752-3724CB4D8BF6}">
      <dgm:prSet/>
      <dgm:spPr/>
    </dgm:pt>
    <dgm:pt modelId="{805BD129-F271-415E-8F61-823B35E2A293}" type="pres">
      <dgm:prSet presAssocID="{96BFDEEF-60E3-425F-A467-0E1E9EED13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D57E541-5386-4710-8292-16CF429CBF75}" type="pres">
      <dgm:prSet presAssocID="{B04F5503-F12E-46A8-B253-D1AEF26D7AE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752BF3-F388-45D6-90A0-A0081BBDD975}" type="pres">
      <dgm:prSet presAssocID="{C1358BEF-1A28-4F7C-B386-9C064523D3E0}" presName="sibTrans" presStyleCnt="0"/>
      <dgm:spPr/>
    </dgm:pt>
    <dgm:pt modelId="{E497F88C-6B5E-416B-BFC1-1D7BF25D822B}" type="pres">
      <dgm:prSet presAssocID="{5461E887-8E39-424E-A0E3-47664B79DD7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CE9BA5-BFBF-4A64-BD21-8AE4DBCA0D65}" type="pres">
      <dgm:prSet presAssocID="{A81DBCC8-B5C6-4231-B288-CE476812CFB1}" presName="sibTrans" presStyleCnt="0"/>
      <dgm:spPr/>
    </dgm:pt>
    <dgm:pt modelId="{00EEDF85-29B6-4ABE-BD3C-E3028623D03B}" type="pres">
      <dgm:prSet presAssocID="{6B6192E1-EAF9-4227-AE17-7C9C5026FC6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0BD5E4-74A1-4050-BD61-03FAD15423E3}" type="pres">
      <dgm:prSet presAssocID="{4BF298F7-5CBF-48D1-BDBC-4B7A29C6319E}" presName="sibTrans" presStyleCnt="0"/>
      <dgm:spPr/>
    </dgm:pt>
    <dgm:pt modelId="{368E8EB0-C9F5-4CF1-8BC2-B74358647632}" type="pres">
      <dgm:prSet presAssocID="{6F01DD8F-42C6-4749-B3A7-50437133BDB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FFE532-8C0E-47ED-AC89-75BBAB55E23B}" type="pres">
      <dgm:prSet presAssocID="{1EFB923F-2BAD-49D5-A080-08227BBF0F7D}" presName="sibTrans" presStyleCnt="0"/>
      <dgm:spPr/>
    </dgm:pt>
    <dgm:pt modelId="{A61F3356-7E3C-431E-AF9B-2BB6E55403E6}" type="pres">
      <dgm:prSet presAssocID="{577DE651-4FE1-4513-94E8-9D82A3A586E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CE0A57-E83E-485F-81F5-06AFE67C96E6}" type="pres">
      <dgm:prSet presAssocID="{BC7744F8-6436-4D1C-A303-DC3E8A5FD69B}" presName="sibTrans" presStyleCnt="0"/>
      <dgm:spPr/>
    </dgm:pt>
    <dgm:pt modelId="{593E162D-1168-4323-9771-E9335B70A0C4}" type="pres">
      <dgm:prSet presAssocID="{2BC9CCB1-2B20-45E8-8A8A-07C66A82DD8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14F9E60-1035-44B6-B454-52C41A09F5E0}" type="presOf" srcId="{5461E887-8E39-424E-A0E3-47664B79DD74}" destId="{E497F88C-6B5E-416B-BFC1-1D7BF25D822B}" srcOrd="0" destOrd="0" presId="urn:microsoft.com/office/officeart/2005/8/layout/default"/>
    <dgm:cxn modelId="{A48E8D82-F8AD-4C8C-B776-07D7C0475FC7}" type="presOf" srcId="{2BC9CCB1-2B20-45E8-8A8A-07C66A82DD87}" destId="{593E162D-1168-4323-9771-E9335B70A0C4}" srcOrd="0" destOrd="0" presId="urn:microsoft.com/office/officeart/2005/8/layout/default"/>
    <dgm:cxn modelId="{BEC0D445-83CF-45CF-8752-3724CB4D8BF6}" srcId="{96BFDEEF-60E3-425F-A467-0E1E9EED13C4}" destId="{2BC9CCB1-2B20-45E8-8A8A-07C66A82DD87}" srcOrd="5" destOrd="0" parTransId="{75720ED2-1817-4F28-AE8E-47E0600F3E2D}" sibTransId="{CE931033-0069-47BB-844D-72CE0218F89F}"/>
    <dgm:cxn modelId="{08FB04F0-8CC0-4B62-8805-0319F4E5A89F}" srcId="{96BFDEEF-60E3-425F-A467-0E1E9EED13C4}" destId="{6F01DD8F-42C6-4749-B3A7-50437133BDB7}" srcOrd="3" destOrd="0" parTransId="{C69DB518-B412-4C45-88EE-12086B76DD56}" sibTransId="{1EFB923F-2BAD-49D5-A080-08227BBF0F7D}"/>
    <dgm:cxn modelId="{FB542E94-ABCE-4E18-AFCC-8F0FC8F65B43}" type="presOf" srcId="{577DE651-4FE1-4513-94E8-9D82A3A586EE}" destId="{A61F3356-7E3C-431E-AF9B-2BB6E55403E6}" srcOrd="0" destOrd="0" presId="urn:microsoft.com/office/officeart/2005/8/layout/default"/>
    <dgm:cxn modelId="{E3C49B9E-72C2-4A9C-B6A4-1C3207D8EF45}" type="presOf" srcId="{96BFDEEF-60E3-425F-A467-0E1E9EED13C4}" destId="{805BD129-F271-415E-8F61-823B35E2A293}" srcOrd="0" destOrd="0" presId="urn:microsoft.com/office/officeart/2005/8/layout/default"/>
    <dgm:cxn modelId="{FFC82404-EF33-46F2-8FBD-9B91ACF02F39}" type="presOf" srcId="{6F01DD8F-42C6-4749-B3A7-50437133BDB7}" destId="{368E8EB0-C9F5-4CF1-8BC2-B74358647632}" srcOrd="0" destOrd="0" presId="urn:microsoft.com/office/officeart/2005/8/layout/default"/>
    <dgm:cxn modelId="{C97A4070-6D65-4E08-A534-5951BCC20CAA}" srcId="{96BFDEEF-60E3-425F-A467-0E1E9EED13C4}" destId="{B04F5503-F12E-46A8-B253-D1AEF26D7AEA}" srcOrd="0" destOrd="0" parTransId="{D4439E2E-0D92-4C96-B83A-A3F8E95CA150}" sibTransId="{C1358BEF-1A28-4F7C-B386-9C064523D3E0}"/>
    <dgm:cxn modelId="{A00F18E1-442F-4017-A51D-6697CCEA7066}" type="presOf" srcId="{B04F5503-F12E-46A8-B253-D1AEF26D7AEA}" destId="{ED57E541-5386-4710-8292-16CF429CBF75}" srcOrd="0" destOrd="0" presId="urn:microsoft.com/office/officeart/2005/8/layout/default"/>
    <dgm:cxn modelId="{D29FE345-7534-4085-994C-E14CD7353A57}" srcId="{96BFDEEF-60E3-425F-A467-0E1E9EED13C4}" destId="{6B6192E1-EAF9-4227-AE17-7C9C5026FC61}" srcOrd="2" destOrd="0" parTransId="{5290FE42-584B-4D52-8331-4F28DC81BBAD}" sibTransId="{4BF298F7-5CBF-48D1-BDBC-4B7A29C6319E}"/>
    <dgm:cxn modelId="{D21D0B48-DF04-4007-8B44-DC6F3C225A02}" type="presOf" srcId="{6B6192E1-EAF9-4227-AE17-7C9C5026FC61}" destId="{00EEDF85-29B6-4ABE-BD3C-E3028623D03B}" srcOrd="0" destOrd="0" presId="urn:microsoft.com/office/officeart/2005/8/layout/default"/>
    <dgm:cxn modelId="{031D0755-B069-4859-9FF2-73893861A988}" srcId="{96BFDEEF-60E3-425F-A467-0E1E9EED13C4}" destId="{577DE651-4FE1-4513-94E8-9D82A3A586EE}" srcOrd="4" destOrd="0" parTransId="{56F953A2-C568-441E-8F71-B87528F5BEBB}" sibTransId="{BC7744F8-6436-4D1C-A303-DC3E8A5FD69B}"/>
    <dgm:cxn modelId="{549C8181-82F7-417F-A4FE-68F0FE5986D8}" srcId="{96BFDEEF-60E3-425F-A467-0E1E9EED13C4}" destId="{5461E887-8E39-424E-A0E3-47664B79DD74}" srcOrd="1" destOrd="0" parTransId="{56CB05B4-F326-4663-A375-7B19C048598B}" sibTransId="{A81DBCC8-B5C6-4231-B288-CE476812CFB1}"/>
    <dgm:cxn modelId="{ADC44327-6C49-4A50-912F-212FB8F816D0}" type="presParOf" srcId="{805BD129-F271-415E-8F61-823B35E2A293}" destId="{ED57E541-5386-4710-8292-16CF429CBF75}" srcOrd="0" destOrd="0" presId="urn:microsoft.com/office/officeart/2005/8/layout/default"/>
    <dgm:cxn modelId="{BC591F38-15A7-4DC2-B5C5-C48C106298F2}" type="presParOf" srcId="{805BD129-F271-415E-8F61-823B35E2A293}" destId="{88752BF3-F388-45D6-90A0-A0081BBDD975}" srcOrd="1" destOrd="0" presId="urn:microsoft.com/office/officeart/2005/8/layout/default"/>
    <dgm:cxn modelId="{04D702F0-7894-439F-8C24-EF5424A352E3}" type="presParOf" srcId="{805BD129-F271-415E-8F61-823B35E2A293}" destId="{E497F88C-6B5E-416B-BFC1-1D7BF25D822B}" srcOrd="2" destOrd="0" presId="urn:microsoft.com/office/officeart/2005/8/layout/default"/>
    <dgm:cxn modelId="{2B8793DC-8618-4B3B-935B-5B3D4A6FC52A}" type="presParOf" srcId="{805BD129-F271-415E-8F61-823B35E2A293}" destId="{07CE9BA5-BFBF-4A64-BD21-8AE4DBCA0D65}" srcOrd="3" destOrd="0" presId="urn:microsoft.com/office/officeart/2005/8/layout/default"/>
    <dgm:cxn modelId="{67D2D8EF-4CE0-4E65-B417-E7E2448D0C5A}" type="presParOf" srcId="{805BD129-F271-415E-8F61-823B35E2A293}" destId="{00EEDF85-29B6-4ABE-BD3C-E3028623D03B}" srcOrd="4" destOrd="0" presId="urn:microsoft.com/office/officeart/2005/8/layout/default"/>
    <dgm:cxn modelId="{FC03935A-B3D0-445B-A505-802E8130EDB4}" type="presParOf" srcId="{805BD129-F271-415E-8F61-823B35E2A293}" destId="{2C0BD5E4-74A1-4050-BD61-03FAD15423E3}" srcOrd="5" destOrd="0" presId="urn:microsoft.com/office/officeart/2005/8/layout/default"/>
    <dgm:cxn modelId="{8FB3232D-8616-4B21-BC9F-62C8873FD9A5}" type="presParOf" srcId="{805BD129-F271-415E-8F61-823B35E2A293}" destId="{368E8EB0-C9F5-4CF1-8BC2-B74358647632}" srcOrd="6" destOrd="0" presId="urn:microsoft.com/office/officeart/2005/8/layout/default"/>
    <dgm:cxn modelId="{DF4B0429-FF36-4C4A-BDE3-89CCFAA8320F}" type="presParOf" srcId="{805BD129-F271-415E-8F61-823B35E2A293}" destId="{FCFFE532-8C0E-47ED-AC89-75BBAB55E23B}" srcOrd="7" destOrd="0" presId="urn:microsoft.com/office/officeart/2005/8/layout/default"/>
    <dgm:cxn modelId="{B174BA0A-C33D-4221-833C-CDF151EBCAA5}" type="presParOf" srcId="{805BD129-F271-415E-8F61-823B35E2A293}" destId="{A61F3356-7E3C-431E-AF9B-2BB6E55403E6}" srcOrd="8" destOrd="0" presId="urn:microsoft.com/office/officeart/2005/8/layout/default"/>
    <dgm:cxn modelId="{68E5C824-A8BF-407F-9B20-3E35B4E14F0C}" type="presParOf" srcId="{805BD129-F271-415E-8F61-823B35E2A293}" destId="{13CE0A57-E83E-485F-81F5-06AFE67C96E6}" srcOrd="9" destOrd="0" presId="urn:microsoft.com/office/officeart/2005/8/layout/default"/>
    <dgm:cxn modelId="{F8F3C4F2-67AB-4C99-AB40-41FC5256C253}" type="presParOf" srcId="{805BD129-F271-415E-8F61-823B35E2A293}" destId="{593E162D-1168-4323-9771-E9335B70A0C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E0D1C2-36E0-40AA-9CF6-83CE54D8F00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E1D7A54-BAC5-46FC-ACCA-D67A7F4C13F5}">
      <dgm:prSet phldrT="[Text]"/>
      <dgm:spPr/>
      <dgm:t>
        <a:bodyPr/>
        <a:lstStyle/>
        <a:p>
          <a:r>
            <a:rPr lang="id-ID" dirty="0" smtClean="0"/>
            <a:t>Tujuan dari edukasi disampaikan dgn jelas </a:t>
          </a:r>
          <a:endParaRPr lang="id-ID" dirty="0"/>
        </a:p>
      </dgm:t>
    </dgm:pt>
    <dgm:pt modelId="{84ED57E8-67B3-4FDE-BCFE-32B9E1EF9714}" type="parTrans" cxnId="{48FC3BCB-CBE4-4468-A2E4-7B78609BE171}">
      <dgm:prSet/>
      <dgm:spPr/>
      <dgm:t>
        <a:bodyPr/>
        <a:lstStyle/>
        <a:p>
          <a:endParaRPr lang="id-ID"/>
        </a:p>
      </dgm:t>
    </dgm:pt>
    <dgm:pt modelId="{639E8528-4E9D-4731-9D51-C8F2FDDB3A50}" type="sibTrans" cxnId="{48FC3BCB-CBE4-4468-A2E4-7B78609BE171}">
      <dgm:prSet/>
      <dgm:spPr/>
      <dgm:t>
        <a:bodyPr/>
        <a:lstStyle/>
        <a:p>
          <a:endParaRPr lang="id-ID"/>
        </a:p>
      </dgm:t>
    </dgm:pt>
    <dgm:pt modelId="{B3F101EE-E448-40B7-93F7-6C13B4464390}">
      <dgm:prSet phldrT="[Text]"/>
      <dgm:spPr/>
      <dgm:t>
        <a:bodyPr/>
        <a:lstStyle/>
        <a:p>
          <a:r>
            <a:rPr lang="id-ID" dirty="0" smtClean="0"/>
            <a:t>Tentukan prioritas masalah gizi agar materi edukasi yang diberikan tidak kompleks</a:t>
          </a:r>
          <a:endParaRPr lang="id-ID" dirty="0"/>
        </a:p>
      </dgm:t>
    </dgm:pt>
    <dgm:pt modelId="{0EF5562C-171A-4CF9-8C3F-6DA2E00F40EA}" type="parTrans" cxnId="{814EB0C1-1282-4E36-ACBD-BB9779C1F41D}">
      <dgm:prSet/>
      <dgm:spPr/>
      <dgm:t>
        <a:bodyPr/>
        <a:lstStyle/>
        <a:p>
          <a:endParaRPr lang="id-ID"/>
        </a:p>
      </dgm:t>
    </dgm:pt>
    <dgm:pt modelId="{43535F9F-4E1C-4DFE-A8FF-21D123AAC101}" type="sibTrans" cxnId="{814EB0C1-1282-4E36-ACBD-BB9779C1F41D}">
      <dgm:prSet/>
      <dgm:spPr/>
      <dgm:t>
        <a:bodyPr/>
        <a:lstStyle/>
        <a:p>
          <a:endParaRPr lang="id-ID"/>
        </a:p>
      </dgm:t>
    </dgm:pt>
    <dgm:pt modelId="{1D70EB7E-A689-42F2-91D0-14FF313AE573}">
      <dgm:prSet phldrT="[Text]"/>
      <dgm:spPr/>
      <dgm:t>
        <a:bodyPr/>
        <a:lstStyle/>
        <a:p>
          <a:r>
            <a:rPr lang="id-ID" dirty="0" smtClean="0"/>
            <a:t>Rancang materi yang diberikan sesuaikan dengan keb. Individu Pasien, pertimbangkan tingkat pengetahuan, keterampilan dan cara bljrnya </a:t>
          </a:r>
          <a:endParaRPr lang="id-ID" dirty="0"/>
        </a:p>
      </dgm:t>
    </dgm:pt>
    <dgm:pt modelId="{2FA80871-F35A-4222-B3B4-554FF3B08946}" type="parTrans" cxnId="{2B325808-CD06-4569-A9CE-A65BA3C9EE72}">
      <dgm:prSet/>
      <dgm:spPr/>
      <dgm:t>
        <a:bodyPr/>
        <a:lstStyle/>
        <a:p>
          <a:endParaRPr lang="id-ID"/>
        </a:p>
      </dgm:t>
    </dgm:pt>
    <dgm:pt modelId="{7F88BD16-584A-44D9-8116-CAA205F807B7}" type="sibTrans" cxnId="{2B325808-CD06-4569-A9CE-A65BA3C9EE72}">
      <dgm:prSet/>
      <dgm:spPr/>
      <dgm:t>
        <a:bodyPr/>
        <a:lstStyle/>
        <a:p>
          <a:endParaRPr lang="id-ID"/>
        </a:p>
      </dgm:t>
    </dgm:pt>
    <dgm:pt modelId="{01A65A50-608D-48DF-BF28-F2F1D53B49E7}" type="pres">
      <dgm:prSet presAssocID="{E2E0D1C2-36E0-40AA-9CF6-83CE54D8F00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AF94159-7319-499F-8F45-5E52ACAAFBFC}" type="pres">
      <dgm:prSet presAssocID="{E2E0D1C2-36E0-40AA-9CF6-83CE54D8F00C}" presName="dummyMaxCanvas" presStyleCnt="0">
        <dgm:presLayoutVars/>
      </dgm:prSet>
      <dgm:spPr/>
    </dgm:pt>
    <dgm:pt modelId="{C62344CB-F67D-422A-AC1B-E82EE0C90741}" type="pres">
      <dgm:prSet presAssocID="{E2E0D1C2-36E0-40AA-9CF6-83CE54D8F00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58610AF-E8D3-4624-A923-EEE43AD1E85F}" type="pres">
      <dgm:prSet presAssocID="{E2E0D1C2-36E0-40AA-9CF6-83CE54D8F00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808EBF-995A-4985-AC4F-30F4EBF198C2}" type="pres">
      <dgm:prSet presAssocID="{E2E0D1C2-36E0-40AA-9CF6-83CE54D8F00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1445C8-B8CE-4DD2-ACFC-AD452822442A}" type="pres">
      <dgm:prSet presAssocID="{E2E0D1C2-36E0-40AA-9CF6-83CE54D8F00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6A3574-3329-446D-9CB5-68EE3EC6D0FB}" type="pres">
      <dgm:prSet presAssocID="{E2E0D1C2-36E0-40AA-9CF6-83CE54D8F00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32559F-C039-45E5-826B-C77FC406F751}" type="pres">
      <dgm:prSet presAssocID="{E2E0D1C2-36E0-40AA-9CF6-83CE54D8F00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58889F-D500-48DE-B810-80AE7AD8DAF1}" type="pres">
      <dgm:prSet presAssocID="{E2E0D1C2-36E0-40AA-9CF6-83CE54D8F00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926D68-CDCC-499A-95E2-E5A18F47DC28}" type="pres">
      <dgm:prSet presAssocID="{E2E0D1C2-36E0-40AA-9CF6-83CE54D8F00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6B0B430-4153-4FDC-87CA-786E8A419863}" type="presOf" srcId="{5E1D7A54-BAC5-46FC-ACCA-D67A7F4C13F5}" destId="{C62344CB-F67D-422A-AC1B-E82EE0C90741}" srcOrd="0" destOrd="0" presId="urn:microsoft.com/office/officeart/2005/8/layout/vProcess5"/>
    <dgm:cxn modelId="{48FC3BCB-CBE4-4468-A2E4-7B78609BE171}" srcId="{E2E0D1C2-36E0-40AA-9CF6-83CE54D8F00C}" destId="{5E1D7A54-BAC5-46FC-ACCA-D67A7F4C13F5}" srcOrd="0" destOrd="0" parTransId="{84ED57E8-67B3-4FDE-BCFE-32B9E1EF9714}" sibTransId="{639E8528-4E9D-4731-9D51-C8F2FDDB3A50}"/>
    <dgm:cxn modelId="{5D1A878B-1351-4005-8A94-D20F3A92BD97}" type="presOf" srcId="{1D70EB7E-A689-42F2-91D0-14FF313AE573}" destId="{A8926D68-CDCC-499A-95E2-E5A18F47DC28}" srcOrd="1" destOrd="0" presId="urn:microsoft.com/office/officeart/2005/8/layout/vProcess5"/>
    <dgm:cxn modelId="{67716EFE-829D-4207-8285-6994C72913FC}" type="presOf" srcId="{1D70EB7E-A689-42F2-91D0-14FF313AE573}" destId="{54808EBF-995A-4985-AC4F-30F4EBF198C2}" srcOrd="0" destOrd="0" presId="urn:microsoft.com/office/officeart/2005/8/layout/vProcess5"/>
    <dgm:cxn modelId="{D6EC51A2-7075-4418-A950-E84E06227E13}" type="presOf" srcId="{43535F9F-4E1C-4DFE-A8FF-21D123AAC101}" destId="{196A3574-3329-446D-9CB5-68EE3EC6D0FB}" srcOrd="0" destOrd="0" presId="urn:microsoft.com/office/officeart/2005/8/layout/vProcess5"/>
    <dgm:cxn modelId="{E262D35B-D512-42C0-8E00-9E00574DDD22}" type="presOf" srcId="{B3F101EE-E448-40B7-93F7-6C13B4464390}" destId="{6758889F-D500-48DE-B810-80AE7AD8DAF1}" srcOrd="1" destOrd="0" presId="urn:microsoft.com/office/officeart/2005/8/layout/vProcess5"/>
    <dgm:cxn modelId="{00C96CCE-0CC8-4D2E-A6DC-3D5E5CC36A5A}" type="presOf" srcId="{5E1D7A54-BAC5-46FC-ACCA-D67A7F4C13F5}" destId="{5732559F-C039-45E5-826B-C77FC406F751}" srcOrd="1" destOrd="0" presId="urn:microsoft.com/office/officeart/2005/8/layout/vProcess5"/>
    <dgm:cxn modelId="{814EB0C1-1282-4E36-ACBD-BB9779C1F41D}" srcId="{E2E0D1C2-36E0-40AA-9CF6-83CE54D8F00C}" destId="{B3F101EE-E448-40B7-93F7-6C13B4464390}" srcOrd="1" destOrd="0" parTransId="{0EF5562C-171A-4CF9-8C3F-6DA2E00F40EA}" sibTransId="{43535F9F-4E1C-4DFE-A8FF-21D123AAC101}"/>
    <dgm:cxn modelId="{AE4EFA0E-B129-49A6-98F1-471AEA11DB9A}" type="presOf" srcId="{E2E0D1C2-36E0-40AA-9CF6-83CE54D8F00C}" destId="{01A65A50-608D-48DF-BF28-F2F1D53B49E7}" srcOrd="0" destOrd="0" presId="urn:microsoft.com/office/officeart/2005/8/layout/vProcess5"/>
    <dgm:cxn modelId="{0A19A3FC-1C56-4C42-B8BE-8DFD93F771A7}" type="presOf" srcId="{639E8528-4E9D-4731-9D51-C8F2FDDB3A50}" destId="{CE1445C8-B8CE-4DD2-ACFC-AD452822442A}" srcOrd="0" destOrd="0" presId="urn:microsoft.com/office/officeart/2005/8/layout/vProcess5"/>
    <dgm:cxn modelId="{2B325808-CD06-4569-A9CE-A65BA3C9EE72}" srcId="{E2E0D1C2-36E0-40AA-9CF6-83CE54D8F00C}" destId="{1D70EB7E-A689-42F2-91D0-14FF313AE573}" srcOrd="2" destOrd="0" parTransId="{2FA80871-F35A-4222-B3B4-554FF3B08946}" sibTransId="{7F88BD16-584A-44D9-8116-CAA205F807B7}"/>
    <dgm:cxn modelId="{1E612E14-2319-4ACA-8C28-547C8CF9AB9F}" type="presOf" srcId="{B3F101EE-E448-40B7-93F7-6C13B4464390}" destId="{F58610AF-E8D3-4624-A923-EEE43AD1E85F}" srcOrd="0" destOrd="0" presId="urn:microsoft.com/office/officeart/2005/8/layout/vProcess5"/>
    <dgm:cxn modelId="{605D3766-A4CB-4C86-B31A-C9A4050E0B26}" type="presParOf" srcId="{01A65A50-608D-48DF-BF28-F2F1D53B49E7}" destId="{4AF94159-7319-499F-8F45-5E52ACAAFBFC}" srcOrd="0" destOrd="0" presId="urn:microsoft.com/office/officeart/2005/8/layout/vProcess5"/>
    <dgm:cxn modelId="{695635AD-21FD-4A1E-A138-9EFE3C4E261C}" type="presParOf" srcId="{01A65A50-608D-48DF-BF28-F2F1D53B49E7}" destId="{C62344CB-F67D-422A-AC1B-E82EE0C90741}" srcOrd="1" destOrd="0" presId="urn:microsoft.com/office/officeart/2005/8/layout/vProcess5"/>
    <dgm:cxn modelId="{5B9D058F-096F-46D7-9AF7-A7B3FDAA99E7}" type="presParOf" srcId="{01A65A50-608D-48DF-BF28-F2F1D53B49E7}" destId="{F58610AF-E8D3-4624-A923-EEE43AD1E85F}" srcOrd="2" destOrd="0" presId="urn:microsoft.com/office/officeart/2005/8/layout/vProcess5"/>
    <dgm:cxn modelId="{D8330820-C6DE-406D-827F-ECCE5616B470}" type="presParOf" srcId="{01A65A50-608D-48DF-BF28-F2F1D53B49E7}" destId="{54808EBF-995A-4985-AC4F-30F4EBF198C2}" srcOrd="3" destOrd="0" presId="urn:microsoft.com/office/officeart/2005/8/layout/vProcess5"/>
    <dgm:cxn modelId="{4E5713BE-FB04-457F-AAAB-7C52FFA5D995}" type="presParOf" srcId="{01A65A50-608D-48DF-BF28-F2F1D53B49E7}" destId="{CE1445C8-B8CE-4DD2-ACFC-AD452822442A}" srcOrd="4" destOrd="0" presId="urn:microsoft.com/office/officeart/2005/8/layout/vProcess5"/>
    <dgm:cxn modelId="{B19317EB-F8B9-4B2A-B085-58610074F173}" type="presParOf" srcId="{01A65A50-608D-48DF-BF28-F2F1D53B49E7}" destId="{196A3574-3329-446D-9CB5-68EE3EC6D0FB}" srcOrd="5" destOrd="0" presId="urn:microsoft.com/office/officeart/2005/8/layout/vProcess5"/>
    <dgm:cxn modelId="{BC078DD1-3BE5-47FE-B5FD-8DA3B073168D}" type="presParOf" srcId="{01A65A50-608D-48DF-BF28-F2F1D53B49E7}" destId="{5732559F-C039-45E5-826B-C77FC406F751}" srcOrd="6" destOrd="0" presId="urn:microsoft.com/office/officeart/2005/8/layout/vProcess5"/>
    <dgm:cxn modelId="{7BC19AF3-3F94-4BAE-8252-9F21D0D8605E}" type="presParOf" srcId="{01A65A50-608D-48DF-BF28-F2F1D53B49E7}" destId="{6758889F-D500-48DE-B810-80AE7AD8DAF1}" srcOrd="7" destOrd="0" presId="urn:microsoft.com/office/officeart/2005/8/layout/vProcess5"/>
    <dgm:cxn modelId="{F39DBF73-3F8C-494A-844D-D28BE2D1206A}" type="presParOf" srcId="{01A65A50-608D-48DF-BF28-F2F1D53B49E7}" destId="{A8926D68-CDCC-499A-95E2-E5A18F47DC2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DD52B6-48F6-4CCC-A043-7442384BEEB6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92E6791-5A8C-4C98-AF58-FC890B28BAF8}">
      <dgm:prSet phldrT="[Text]"/>
      <dgm:spPr/>
      <dgm:t>
        <a:bodyPr/>
        <a:lstStyle/>
        <a:p>
          <a:r>
            <a:rPr lang="id-ID" dirty="0" smtClean="0"/>
            <a:t>Indikator pada assessment</a:t>
          </a:r>
          <a:endParaRPr lang="id-ID" dirty="0"/>
        </a:p>
      </dgm:t>
    </dgm:pt>
    <dgm:pt modelId="{7BD8A167-93B2-4F0C-BFC2-A08D417B1C7B}" type="parTrans" cxnId="{A4812A09-9591-451B-9412-5879F953F752}">
      <dgm:prSet/>
      <dgm:spPr/>
      <dgm:t>
        <a:bodyPr/>
        <a:lstStyle/>
        <a:p>
          <a:endParaRPr lang="id-ID"/>
        </a:p>
      </dgm:t>
    </dgm:pt>
    <dgm:pt modelId="{19445A1B-81A6-40F2-9A6B-121B0465E1B4}" type="sibTrans" cxnId="{A4812A09-9591-451B-9412-5879F953F752}">
      <dgm:prSet/>
      <dgm:spPr/>
      <dgm:t>
        <a:bodyPr/>
        <a:lstStyle/>
        <a:p>
          <a:endParaRPr lang="id-ID"/>
        </a:p>
      </dgm:t>
    </dgm:pt>
    <dgm:pt modelId="{E7886B68-5B5C-48CF-A8BD-186CEE9E5EFC}">
      <dgm:prSet phldrT="[Text]"/>
      <dgm:spPr/>
      <dgm:t>
        <a:bodyPr/>
        <a:lstStyle/>
        <a:p>
          <a:r>
            <a:rPr lang="id-ID" dirty="0" smtClean="0"/>
            <a:t>Indikator di monitoring (kec: riwayat personal)</a:t>
          </a:r>
          <a:endParaRPr lang="id-ID" dirty="0"/>
        </a:p>
      </dgm:t>
    </dgm:pt>
    <dgm:pt modelId="{7642A275-0A60-4CCA-8FFD-6D6CFBAFBD38}" type="parTrans" cxnId="{DFDCFCB8-D945-4DC6-BCBE-67BB0536DD5D}">
      <dgm:prSet/>
      <dgm:spPr/>
      <dgm:t>
        <a:bodyPr/>
        <a:lstStyle/>
        <a:p>
          <a:endParaRPr lang="id-ID"/>
        </a:p>
      </dgm:t>
    </dgm:pt>
    <dgm:pt modelId="{F0160535-4411-424A-ABB3-4F9119B737E9}" type="sibTrans" cxnId="{DFDCFCB8-D945-4DC6-BCBE-67BB0536DD5D}">
      <dgm:prSet/>
      <dgm:spPr/>
      <dgm:t>
        <a:bodyPr/>
        <a:lstStyle/>
        <a:p>
          <a:endParaRPr lang="id-ID"/>
        </a:p>
      </dgm:t>
    </dgm:pt>
    <dgm:pt modelId="{F8EAA179-1204-43A8-868F-F1049F4C7387}" type="pres">
      <dgm:prSet presAssocID="{8DDD52B6-48F6-4CCC-A043-7442384BEEB6}" presName="Name0" presStyleCnt="0">
        <dgm:presLayoutVars>
          <dgm:dir/>
          <dgm:resizeHandles val="exact"/>
        </dgm:presLayoutVars>
      </dgm:prSet>
      <dgm:spPr/>
    </dgm:pt>
    <dgm:pt modelId="{243F3361-99AD-4C23-8873-97A3A4E98CCF}" type="pres">
      <dgm:prSet presAssocID="{8DDD52B6-48F6-4CCC-A043-7442384BEEB6}" presName="vNodes" presStyleCnt="0"/>
      <dgm:spPr/>
    </dgm:pt>
    <dgm:pt modelId="{AE2F8655-F9A6-4ED5-AD4A-05FB043CA12B}" type="pres">
      <dgm:prSet presAssocID="{792E6791-5A8C-4C98-AF58-FC890B28BAF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0C3263-B0E0-417C-8C39-34757DB1F76E}" type="pres">
      <dgm:prSet presAssocID="{8DDD52B6-48F6-4CCC-A043-7442384BEEB6}" presName="sibTransLast" presStyleLbl="sibTrans2D1" presStyleIdx="0" presStyleCnt="1"/>
      <dgm:spPr/>
      <dgm:t>
        <a:bodyPr/>
        <a:lstStyle/>
        <a:p>
          <a:endParaRPr lang="id-ID"/>
        </a:p>
      </dgm:t>
    </dgm:pt>
    <dgm:pt modelId="{9342E6C0-F60C-42A2-9FCC-EB1D71C568CB}" type="pres">
      <dgm:prSet presAssocID="{8DDD52B6-48F6-4CCC-A043-7442384BEEB6}" presName="connectorText" presStyleLbl="sibTrans2D1" presStyleIdx="0" presStyleCnt="1"/>
      <dgm:spPr/>
      <dgm:t>
        <a:bodyPr/>
        <a:lstStyle/>
        <a:p>
          <a:endParaRPr lang="id-ID"/>
        </a:p>
      </dgm:t>
    </dgm:pt>
    <dgm:pt modelId="{503813BE-927C-4E1F-AECD-9B6C845C5530}" type="pres">
      <dgm:prSet presAssocID="{8DDD52B6-48F6-4CCC-A043-7442384BEEB6}" presName="lastNode" presStyleLbl="node1" presStyleIdx="1" presStyleCnt="2" custLinFactNeighborX="-1983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5E2A092-5ECD-451B-9C91-48969B69F5BF}" type="presOf" srcId="{792E6791-5A8C-4C98-AF58-FC890B28BAF8}" destId="{AE2F8655-F9A6-4ED5-AD4A-05FB043CA12B}" srcOrd="0" destOrd="0" presId="urn:microsoft.com/office/officeart/2005/8/layout/equation2"/>
    <dgm:cxn modelId="{FCF5AADB-AE60-48C3-9E78-691782C549CC}" type="presOf" srcId="{8DDD52B6-48F6-4CCC-A043-7442384BEEB6}" destId="{F8EAA179-1204-43A8-868F-F1049F4C7387}" srcOrd="0" destOrd="0" presId="urn:microsoft.com/office/officeart/2005/8/layout/equation2"/>
    <dgm:cxn modelId="{1B054E51-0355-48E5-9A79-067BE6BA790C}" type="presOf" srcId="{E7886B68-5B5C-48CF-A8BD-186CEE9E5EFC}" destId="{503813BE-927C-4E1F-AECD-9B6C845C5530}" srcOrd="0" destOrd="0" presId="urn:microsoft.com/office/officeart/2005/8/layout/equation2"/>
    <dgm:cxn modelId="{DFDCFCB8-D945-4DC6-BCBE-67BB0536DD5D}" srcId="{8DDD52B6-48F6-4CCC-A043-7442384BEEB6}" destId="{E7886B68-5B5C-48CF-A8BD-186CEE9E5EFC}" srcOrd="1" destOrd="0" parTransId="{7642A275-0A60-4CCA-8FFD-6D6CFBAFBD38}" sibTransId="{F0160535-4411-424A-ABB3-4F9119B737E9}"/>
    <dgm:cxn modelId="{EAB233B7-1164-4A5B-B137-4F344CF5325A}" type="presOf" srcId="{19445A1B-81A6-40F2-9A6B-121B0465E1B4}" destId="{9342E6C0-F60C-42A2-9FCC-EB1D71C568CB}" srcOrd="1" destOrd="0" presId="urn:microsoft.com/office/officeart/2005/8/layout/equation2"/>
    <dgm:cxn modelId="{A4812A09-9591-451B-9412-5879F953F752}" srcId="{8DDD52B6-48F6-4CCC-A043-7442384BEEB6}" destId="{792E6791-5A8C-4C98-AF58-FC890B28BAF8}" srcOrd="0" destOrd="0" parTransId="{7BD8A167-93B2-4F0C-BFC2-A08D417B1C7B}" sibTransId="{19445A1B-81A6-40F2-9A6B-121B0465E1B4}"/>
    <dgm:cxn modelId="{AA3C6C46-7758-4A3C-83C8-B483E8B8FFD3}" type="presOf" srcId="{19445A1B-81A6-40F2-9A6B-121B0465E1B4}" destId="{970C3263-B0E0-417C-8C39-34757DB1F76E}" srcOrd="0" destOrd="0" presId="urn:microsoft.com/office/officeart/2005/8/layout/equation2"/>
    <dgm:cxn modelId="{847B1C15-9FC6-40BD-9B09-B39567F88995}" type="presParOf" srcId="{F8EAA179-1204-43A8-868F-F1049F4C7387}" destId="{243F3361-99AD-4C23-8873-97A3A4E98CCF}" srcOrd="0" destOrd="0" presId="urn:microsoft.com/office/officeart/2005/8/layout/equation2"/>
    <dgm:cxn modelId="{3347667C-308B-4954-A4B6-A181C8E5FBC3}" type="presParOf" srcId="{243F3361-99AD-4C23-8873-97A3A4E98CCF}" destId="{AE2F8655-F9A6-4ED5-AD4A-05FB043CA12B}" srcOrd="0" destOrd="0" presId="urn:microsoft.com/office/officeart/2005/8/layout/equation2"/>
    <dgm:cxn modelId="{02714A9D-B6AE-4AB2-872D-4AA753BAEDC0}" type="presParOf" srcId="{F8EAA179-1204-43A8-868F-F1049F4C7387}" destId="{970C3263-B0E0-417C-8C39-34757DB1F76E}" srcOrd="1" destOrd="0" presId="urn:microsoft.com/office/officeart/2005/8/layout/equation2"/>
    <dgm:cxn modelId="{84241764-4CC6-4902-A4B5-2E5F0A0D40B1}" type="presParOf" srcId="{970C3263-B0E0-417C-8C39-34757DB1F76E}" destId="{9342E6C0-F60C-42A2-9FCC-EB1D71C568CB}" srcOrd="0" destOrd="0" presId="urn:microsoft.com/office/officeart/2005/8/layout/equation2"/>
    <dgm:cxn modelId="{4C3B12E6-6106-4417-93E1-86C6F8FC76EF}" type="presParOf" srcId="{F8EAA179-1204-43A8-868F-F1049F4C7387}" destId="{503813BE-927C-4E1F-AECD-9B6C845C553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DB163-7C5B-4E08-B148-A884C55AE850}">
      <dsp:nvSpPr>
        <dsp:cNvPr id="0" name=""/>
        <dsp:cNvSpPr/>
      </dsp:nvSpPr>
      <dsp:spPr>
        <a:xfrm>
          <a:off x="1607" y="207572"/>
          <a:ext cx="3427660" cy="2056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Perencanaan</a:t>
          </a:r>
          <a:endParaRPr lang="id-ID" sz="4200" kern="1200" dirty="0"/>
        </a:p>
      </dsp:txBody>
      <dsp:txXfrm>
        <a:off x="61843" y="267808"/>
        <a:ext cx="3307188" cy="1936124"/>
      </dsp:txXfrm>
    </dsp:sp>
    <dsp:sp modelId="{4446E4B8-21A5-47C2-B883-7D7C23CF4316}">
      <dsp:nvSpPr>
        <dsp:cNvPr id="0" name=""/>
        <dsp:cNvSpPr/>
      </dsp:nvSpPr>
      <dsp:spPr>
        <a:xfrm>
          <a:off x="3730902" y="810841"/>
          <a:ext cx="726664" cy="8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400" kern="1200"/>
        </a:p>
      </dsp:txBody>
      <dsp:txXfrm>
        <a:off x="3730902" y="980853"/>
        <a:ext cx="508665" cy="510035"/>
      </dsp:txXfrm>
    </dsp:sp>
    <dsp:sp modelId="{4E0852C5-0BD2-46D6-822D-F03C7CD364DB}">
      <dsp:nvSpPr>
        <dsp:cNvPr id="0" name=""/>
        <dsp:cNvSpPr/>
      </dsp:nvSpPr>
      <dsp:spPr>
        <a:xfrm>
          <a:off x="4800332" y="207572"/>
          <a:ext cx="3427660" cy="2056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Implementasi</a:t>
          </a:r>
          <a:endParaRPr lang="id-ID" sz="4200" kern="1200" dirty="0"/>
        </a:p>
      </dsp:txBody>
      <dsp:txXfrm>
        <a:off x="4860568" y="267808"/>
        <a:ext cx="3307188" cy="1936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5E7F8-7DF3-4D3A-8920-E5B33A2C6422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62066-4AEA-4B31-95C8-4ACA909AE86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652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A843F-4582-4328-8160-9B2782A36369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5336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A843F-4582-4328-8160-9B2782A36369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484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0"/>
            <a:ext cx="9144000" cy="714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000364" y="3500438"/>
            <a:ext cx="614363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DIAGNOSIS DAN INTERVENSI GIZI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id-ID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Mertien Sa’pang; Laras Sitoayu;</a:t>
            </a:r>
          </a:p>
          <a:p>
            <a:pPr algn="ctr">
              <a:defRPr/>
            </a:pP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Anugrah Novianti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ILMU </a:t>
            </a:r>
            <a:r>
              <a:rPr lang="en-US" sz="2000" b="1" dirty="0">
                <a:solidFill>
                  <a:schemeClr val="bg1"/>
                </a:solidFill>
              </a:rPr>
              <a:t>GIZI / FAKULTAS ILMU KESEHATAN 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Koordinasi Asuhan Gizi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d-ID" dirty="0" smtClean="0"/>
              <a:t>Konsultasi, kolaborasi, koordinasi pemberian asuhan gizi dgn tenaga kesehatan lain/institusi/ahli gizi lain yang dpt membantu merawat atau mengelola masalah gizi   </a:t>
            </a:r>
            <a:endParaRPr lang="id-ID" dirty="0"/>
          </a:p>
        </p:txBody>
      </p:sp>
      <p:sp>
        <p:nvSpPr>
          <p:cNvPr id="28674" name="AutoShape 2" descr="Image result for tenaga kesehatan"/>
          <p:cNvSpPr>
            <a:spLocks noChangeAspect="1" noChangeArrowheads="1"/>
          </p:cNvSpPr>
          <p:nvPr/>
        </p:nvSpPr>
        <p:spPr bwMode="auto">
          <a:xfrm>
            <a:off x="155575" y="-2232025"/>
            <a:ext cx="4657725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8676" name="Picture 4" descr="Image result for tenaga kesehat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28802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Monitoring-Evaluasi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3071810"/>
            <a:ext cx="8258204" cy="1143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d-ID" sz="4000" dirty="0" smtClean="0"/>
              <a:t>Apakah tujuan asuhan gizi tercapai?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910" y="3786190"/>
            <a:ext cx="8258204" cy="250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Indikator masalah gizi</a:t>
            </a:r>
            <a:r>
              <a:rPr kumimoji="0" lang="id-ID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mengalami perbaikan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29124" y="2357430"/>
            <a:ext cx="714380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9593E-6 L 0.0033 -0.219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Cara monitoring dan Evaluasi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Monitor perkembangan</a:t>
            </a:r>
          </a:p>
          <a:p>
            <a:pPr lvl="1" algn="just"/>
            <a:r>
              <a:rPr lang="id-ID" dirty="0" smtClean="0"/>
              <a:t>Cek pemahaman dan kepatuhan pasien thdp intervensi gizi</a:t>
            </a:r>
          </a:p>
          <a:p>
            <a:pPr lvl="1" algn="just"/>
            <a:r>
              <a:rPr lang="id-ID" dirty="0" smtClean="0"/>
              <a:t>Apakah intervensi yg dilaksanakan sesuai dgn terapi diet yg ditetapkan</a:t>
            </a:r>
          </a:p>
          <a:p>
            <a:pPr lvl="1" algn="just"/>
            <a:r>
              <a:rPr lang="id-ID" dirty="0" smtClean="0"/>
              <a:t>Berikan data bahwa intervensi gizi telah atau belum merubah perilaku atau statsus gizi pasien</a:t>
            </a:r>
          </a:p>
          <a:p>
            <a:pPr lvl="1" algn="just"/>
            <a:r>
              <a:rPr lang="id-ID" dirty="0" smtClean="0"/>
              <a:t>Identifikasi hsl asuhan gizi +/-</a:t>
            </a:r>
          </a:p>
          <a:p>
            <a:pPr lvl="1" algn="just"/>
            <a:r>
              <a:rPr lang="id-ID" dirty="0" smtClean="0"/>
              <a:t>Jika (-) cari penyebab tujuan asuhan gizi tdk tercapai</a:t>
            </a:r>
          </a:p>
          <a:p>
            <a:pPr lvl="1" algn="just"/>
            <a:r>
              <a:rPr lang="id-ID" dirty="0" smtClean="0"/>
              <a:t>Kesimpulan hrs didukung dgn data/fakta</a:t>
            </a:r>
          </a:p>
          <a:p>
            <a:pPr lvl="1"/>
            <a:endParaRPr lang="id-ID" dirty="0" smtClean="0"/>
          </a:p>
          <a:p>
            <a:pPr lvl="1"/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id-ID" dirty="0" smtClean="0"/>
              <a:t>Mengukur hasil</a:t>
            </a:r>
          </a:p>
          <a:p>
            <a:pPr lvl="1" algn="just"/>
            <a:r>
              <a:rPr lang="id-ID" dirty="0" smtClean="0"/>
              <a:t>Pilih indikator asuhan gizi utk mengukur hsl yg diinginkan</a:t>
            </a:r>
          </a:p>
          <a:p>
            <a:pPr lvl="1" algn="just"/>
            <a:r>
              <a:rPr lang="id-ID" dirty="0" smtClean="0"/>
              <a:t>Gunakan indikator asuhan gizi yg terstandar</a:t>
            </a:r>
          </a:p>
          <a:p>
            <a:pPr algn="just"/>
            <a:r>
              <a:rPr lang="id-ID" dirty="0" smtClean="0"/>
              <a:t>Evaluasi hasil</a:t>
            </a:r>
          </a:p>
          <a:p>
            <a:pPr lvl="1" algn="just"/>
            <a:r>
              <a:rPr lang="id-ID" dirty="0" smtClean="0"/>
              <a:t>Bandingkan data yg dimonitoring dgn tujuan preskripsi diet atau standar rujukan</a:t>
            </a:r>
          </a:p>
          <a:p>
            <a:pPr lvl="1" algn="just"/>
            <a:r>
              <a:rPr lang="id-ID" dirty="0" smtClean="0"/>
              <a:t>Evaluasi dmpak dri keseluruhan intervensi thdp hsl kesehatan pasien sec menyeluruh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Objek yang dimonitor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7115196" cy="391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698" name="Picture 2" descr="Image result for orang pegang kaca pembes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20672" y="4286280"/>
            <a:ext cx="1837608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 hasil Mon-Ev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d-ID" dirty="0" smtClean="0"/>
              <a:t>Contoh:</a:t>
            </a:r>
          </a:p>
          <a:p>
            <a:pPr lvl="1" algn="just"/>
            <a:r>
              <a:rPr lang="id-ID" dirty="0" smtClean="0"/>
              <a:t>Aspek gizi: perubahan pengetahuan, perilaku, makanan dan asupan, zat gizi</a:t>
            </a:r>
          </a:p>
          <a:p>
            <a:pPr lvl="1" algn="just"/>
            <a:r>
              <a:rPr lang="id-ID" dirty="0" smtClean="0"/>
              <a:t>Aspek status klinis dan kesehatan: peribahan nilai lab, BB, TD, Faktor risiko, tanda/gejala, status klinis, infeksi, komplikasi, morbiditas dan mortalitas</a:t>
            </a:r>
          </a:p>
          <a:p>
            <a:pPr lvl="1" algn="just"/>
            <a:r>
              <a:rPr lang="id-ID" dirty="0" smtClean="0"/>
              <a:t>Aspek pasien: perubahan perilaku dlm merawat diri sendiri</a:t>
            </a:r>
            <a:endParaRPr lang="id-ID" dirty="0"/>
          </a:p>
          <a:p>
            <a:pPr lvl="1" algn="just"/>
            <a:r>
              <a:rPr lang="id-ID" dirty="0" smtClean="0"/>
              <a:t>Aspek pelayanan kshtn: lama hari rawat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LATIHAN KASUS</a:t>
            </a:r>
            <a:r>
              <a:rPr lang="id-ID" dirty="0" smtClean="0"/>
              <a:t> Kasus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id-ID" dirty="0" smtClean="0"/>
              <a:t>Data Dasar Pasien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id-ID" b="1" dirty="0" smtClean="0"/>
              <a:t>Diagnosis Media</a:t>
            </a:r>
          </a:p>
          <a:p>
            <a:r>
              <a:rPr lang="en-US" dirty="0" smtClean="0"/>
              <a:t>Ca. </a:t>
            </a:r>
            <a:r>
              <a:rPr lang="en-US" dirty="0" err="1" smtClean="0"/>
              <a:t>Rectosigmoid</a:t>
            </a:r>
            <a:r>
              <a:rPr lang="id-ID" dirty="0" smtClean="0"/>
              <a:t> (</a:t>
            </a:r>
            <a:r>
              <a:rPr lang="en-US" dirty="0" smtClean="0"/>
              <a:t>Post </a:t>
            </a:r>
            <a:r>
              <a:rPr lang="en-US" dirty="0" err="1" smtClean="0"/>
              <a:t>operasi</a:t>
            </a:r>
            <a:r>
              <a:rPr lang="id-ID" dirty="0" smtClean="0"/>
              <a:t>)</a:t>
            </a:r>
            <a:endParaRPr lang="id-ID" b="1" dirty="0" smtClean="0"/>
          </a:p>
          <a:p>
            <a:pPr marL="0" lvl="0" indent="0">
              <a:buNone/>
            </a:pPr>
            <a:r>
              <a:rPr lang="en-US" b="1" dirty="0" smtClean="0"/>
              <a:t>Data </a:t>
            </a:r>
            <a:r>
              <a:rPr lang="en-US" b="1" dirty="0" err="1"/>
              <a:t>Subjektif</a:t>
            </a:r>
            <a:endParaRPr lang="id-ID" dirty="0"/>
          </a:p>
          <a:p>
            <a:pPr lvl="0"/>
            <a:r>
              <a:rPr lang="en-US" b="1" dirty="0" err="1"/>
              <a:t>Keluhan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endParaRPr lang="id-ID" dirty="0"/>
          </a:p>
          <a:p>
            <a:pPr lvl="1"/>
            <a:r>
              <a:rPr lang="en-US" dirty="0" err="1"/>
              <a:t>Dialami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± 5 </a:t>
            </a:r>
            <a:r>
              <a:rPr lang="en-US" dirty="0" err="1"/>
              <a:t>bulan</a:t>
            </a:r>
            <a:r>
              <a:rPr lang="en-US" dirty="0"/>
              <a:t> yang </a:t>
            </a:r>
            <a:r>
              <a:rPr lang="en-US" dirty="0" err="1"/>
              <a:t>lalu</a:t>
            </a:r>
            <a:r>
              <a:rPr lang="en-US" dirty="0"/>
              <a:t>,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lendir</a:t>
            </a:r>
            <a:r>
              <a:rPr lang="en-US" dirty="0"/>
              <a:t> (+)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(+),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 smtClean="0"/>
              <a:t>rektu</a:t>
            </a:r>
            <a:r>
              <a:rPr lang="id-ID" dirty="0" smtClean="0"/>
              <a:t>m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sepenuhnya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. </a:t>
            </a:r>
            <a:r>
              <a:rPr lang="en-US" dirty="0" err="1"/>
              <a:t>duduk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terasa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.</a:t>
            </a:r>
            <a:endParaRPr lang="id-ID" dirty="0"/>
          </a:p>
          <a:p>
            <a:pPr lvl="0"/>
            <a:r>
              <a:rPr lang="en-US" b="1" dirty="0" err="1"/>
              <a:t>Riwayat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Sekarang</a:t>
            </a:r>
            <a:endParaRPr lang="id-ID" dirty="0"/>
          </a:p>
          <a:p>
            <a:pPr lvl="1"/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merasakan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Post </a:t>
            </a:r>
            <a:r>
              <a:rPr lang="en-US" dirty="0" err="1"/>
              <a:t>operasi</a:t>
            </a:r>
            <a:r>
              <a:rPr lang="en-US" dirty="0"/>
              <a:t>.</a:t>
            </a:r>
            <a:endParaRPr lang="id-ID" dirty="0"/>
          </a:p>
          <a:p>
            <a:pPr lvl="0"/>
            <a:r>
              <a:rPr lang="en-US" b="1" dirty="0" err="1"/>
              <a:t>Riwayat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dahulu</a:t>
            </a:r>
            <a:endParaRPr lang="id-ID" dirty="0"/>
          </a:p>
          <a:p>
            <a:pPr lvl="1"/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defeksi</a:t>
            </a:r>
            <a:r>
              <a:rPr lang="en-US" dirty="0"/>
              <a:t> (+),</a:t>
            </a:r>
            <a:endParaRPr lang="id-ID" dirty="0"/>
          </a:p>
          <a:p>
            <a:pPr lvl="1"/>
            <a:r>
              <a:rPr lang="en-US" dirty="0" err="1"/>
              <a:t>Demam</a:t>
            </a:r>
            <a:r>
              <a:rPr lang="en-US" dirty="0"/>
              <a:t> (-), </a:t>
            </a:r>
            <a:r>
              <a:rPr lang="en-US" dirty="0" err="1"/>
              <a:t>Mual</a:t>
            </a:r>
            <a:r>
              <a:rPr lang="en-US" dirty="0"/>
              <a:t>/</a:t>
            </a:r>
            <a:r>
              <a:rPr lang="en-US" dirty="0" err="1"/>
              <a:t>muntah</a:t>
            </a:r>
            <a:r>
              <a:rPr lang="en-US" dirty="0"/>
              <a:t> (-)</a:t>
            </a:r>
            <a:endParaRPr lang="id-ID" dirty="0"/>
          </a:p>
          <a:p>
            <a:pPr lvl="1"/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perokok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1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sehari</a:t>
            </a:r>
            <a:r>
              <a:rPr lang="en-US" dirty="0"/>
              <a:t> </a:t>
            </a:r>
            <a:r>
              <a:rPr lang="en-US" dirty="0" err="1"/>
              <a:t>menghabiskan</a:t>
            </a:r>
            <a:r>
              <a:rPr lang="en-US" dirty="0"/>
              <a:t> 1 </a:t>
            </a:r>
            <a:r>
              <a:rPr lang="en-US" dirty="0" err="1"/>
              <a:t>bungkus</a:t>
            </a:r>
            <a:r>
              <a:rPr lang="en-US" dirty="0"/>
              <a:t> </a:t>
            </a:r>
            <a:r>
              <a:rPr lang="en-US" dirty="0" err="1"/>
              <a:t>rokok</a:t>
            </a:r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E4AE-7DBE-4599-B831-D42AE0250B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953000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en-US" sz="3400" b="1" dirty="0" err="1" smtClean="0"/>
              <a:t>Riwayat</a:t>
            </a:r>
            <a:r>
              <a:rPr lang="en-US" sz="3400" b="1" dirty="0" smtClean="0"/>
              <a:t> </a:t>
            </a:r>
            <a:r>
              <a:rPr lang="en-US" sz="3400" b="1" dirty="0" err="1"/>
              <a:t>Gizi</a:t>
            </a:r>
            <a:endParaRPr lang="en-US" sz="3400" b="1" dirty="0"/>
          </a:p>
          <a:p>
            <a:pPr marL="0" indent="0">
              <a:buNone/>
            </a:pPr>
            <a:r>
              <a:rPr lang="en-US" sz="3400" dirty="0" err="1"/>
              <a:t>Sebelum</a:t>
            </a:r>
            <a:r>
              <a:rPr lang="en-US" sz="3400" dirty="0"/>
              <a:t> </a:t>
            </a:r>
            <a:r>
              <a:rPr lang="en-US" sz="3400" dirty="0" err="1"/>
              <a:t>masuk</a:t>
            </a:r>
            <a:r>
              <a:rPr lang="en-US" sz="3400" dirty="0"/>
              <a:t> </a:t>
            </a:r>
            <a:r>
              <a:rPr lang="en-US" sz="3400" dirty="0" err="1"/>
              <a:t>rumah</a:t>
            </a:r>
            <a:r>
              <a:rPr lang="en-US" sz="3400" dirty="0"/>
              <a:t> </a:t>
            </a:r>
            <a:r>
              <a:rPr lang="en-US" sz="3400" dirty="0" err="1"/>
              <a:t>sakit</a:t>
            </a:r>
            <a:r>
              <a:rPr lang="en-US" sz="3400" dirty="0"/>
              <a:t> :</a:t>
            </a:r>
            <a:endParaRPr lang="id-ID" sz="3400" dirty="0"/>
          </a:p>
          <a:p>
            <a:pPr lvl="1"/>
            <a:r>
              <a:rPr lang="en-US" sz="3400" dirty="0" err="1"/>
              <a:t>Bentuk</a:t>
            </a:r>
            <a:r>
              <a:rPr lang="en-US" sz="3400" dirty="0"/>
              <a:t> </a:t>
            </a:r>
            <a:r>
              <a:rPr lang="en-US" sz="3400" dirty="0" err="1"/>
              <a:t>makanan</a:t>
            </a:r>
            <a:r>
              <a:rPr lang="en-US" sz="3400" dirty="0"/>
              <a:t> </a:t>
            </a:r>
            <a:r>
              <a:rPr lang="en-US" sz="3400" dirty="0" err="1"/>
              <a:t>biasa</a:t>
            </a:r>
            <a:endParaRPr lang="id-ID" sz="3400" dirty="0"/>
          </a:p>
          <a:p>
            <a:pPr lvl="1"/>
            <a:r>
              <a:rPr lang="en-US" sz="3400" dirty="0" err="1"/>
              <a:t>Frekuensi</a:t>
            </a:r>
            <a:r>
              <a:rPr lang="en-US" sz="3400" dirty="0"/>
              <a:t> </a:t>
            </a:r>
            <a:r>
              <a:rPr lang="en-US" sz="3400" dirty="0" err="1"/>
              <a:t>makan</a:t>
            </a:r>
            <a:r>
              <a:rPr lang="en-US" sz="3400" dirty="0"/>
              <a:t> 3x </a:t>
            </a:r>
            <a:r>
              <a:rPr lang="en-US" sz="3400" dirty="0" err="1"/>
              <a:t>makanan</a:t>
            </a:r>
            <a:r>
              <a:rPr lang="en-US" sz="3400" dirty="0"/>
              <a:t> </a:t>
            </a:r>
            <a:r>
              <a:rPr lang="en-US" sz="3400" dirty="0" err="1"/>
              <a:t>utama</a:t>
            </a:r>
            <a:r>
              <a:rPr lang="en-US" sz="3400" dirty="0"/>
              <a:t>, 2x </a:t>
            </a:r>
            <a:r>
              <a:rPr lang="en-US" sz="3400" dirty="0" err="1"/>
              <a:t>makanan</a:t>
            </a:r>
            <a:r>
              <a:rPr lang="en-US" sz="3400" dirty="0"/>
              <a:t> </a:t>
            </a:r>
            <a:r>
              <a:rPr lang="en-US" sz="3400" dirty="0" err="1"/>
              <a:t>selingan</a:t>
            </a:r>
            <a:r>
              <a:rPr lang="en-US" sz="3400" dirty="0"/>
              <a:t>.</a:t>
            </a:r>
            <a:endParaRPr lang="id-ID" sz="3400" dirty="0"/>
          </a:p>
          <a:p>
            <a:pPr lvl="1"/>
            <a:r>
              <a:rPr lang="en-US" sz="3400" dirty="0" err="1"/>
              <a:t>Makanan</a:t>
            </a:r>
            <a:r>
              <a:rPr lang="en-US" sz="3400" dirty="0"/>
              <a:t> </a:t>
            </a:r>
            <a:r>
              <a:rPr lang="en-US" sz="3400" dirty="0" err="1"/>
              <a:t>pokok</a:t>
            </a:r>
            <a:r>
              <a:rPr lang="en-US" sz="3400" dirty="0"/>
              <a:t> yang </a:t>
            </a:r>
            <a:r>
              <a:rPr lang="en-US" sz="3400" dirty="0" err="1"/>
              <a:t>sering</a:t>
            </a:r>
            <a:r>
              <a:rPr lang="en-US" sz="3400" dirty="0"/>
              <a:t> </a:t>
            </a:r>
            <a:r>
              <a:rPr lang="en-US" sz="3400" dirty="0" err="1"/>
              <a:t>dikonsumsi</a:t>
            </a:r>
            <a:r>
              <a:rPr lang="en-US" sz="3400" dirty="0"/>
              <a:t> </a:t>
            </a:r>
            <a:r>
              <a:rPr lang="en-US" sz="3400" dirty="0" err="1"/>
              <a:t>adalah</a:t>
            </a:r>
            <a:r>
              <a:rPr lang="en-US" sz="3400" dirty="0"/>
              <a:t> </a:t>
            </a:r>
            <a:r>
              <a:rPr lang="en-US" sz="3400" dirty="0" err="1"/>
              <a:t>nasi</a:t>
            </a:r>
            <a:r>
              <a:rPr lang="en-US" sz="3400" dirty="0"/>
              <a:t>.</a:t>
            </a:r>
            <a:endParaRPr lang="id-ID" sz="3400" dirty="0"/>
          </a:p>
          <a:p>
            <a:pPr lvl="1"/>
            <a:r>
              <a:rPr lang="en-US" sz="3400" dirty="0" err="1"/>
              <a:t>Konsumsi</a:t>
            </a:r>
            <a:r>
              <a:rPr lang="en-US" sz="3400" dirty="0"/>
              <a:t> </a:t>
            </a:r>
            <a:r>
              <a:rPr lang="en-US" sz="3400" dirty="0" err="1"/>
              <a:t>sayur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buah</a:t>
            </a:r>
            <a:r>
              <a:rPr lang="en-US" sz="3400" dirty="0"/>
              <a:t> </a:t>
            </a:r>
            <a:r>
              <a:rPr lang="en-US" sz="3400" dirty="0" err="1"/>
              <a:t>jarang</a:t>
            </a:r>
            <a:endParaRPr lang="id-ID" sz="3400" dirty="0"/>
          </a:p>
          <a:p>
            <a:pPr lvl="1"/>
            <a:r>
              <a:rPr lang="en-US" sz="3400" dirty="0" err="1"/>
              <a:t>Konsumsi</a:t>
            </a:r>
            <a:r>
              <a:rPr lang="en-US" sz="3400" dirty="0"/>
              <a:t> </a:t>
            </a:r>
            <a:r>
              <a:rPr lang="en-US" sz="3400" dirty="0" err="1"/>
              <a:t>makanan</a:t>
            </a:r>
            <a:r>
              <a:rPr lang="en-US" sz="3400" dirty="0"/>
              <a:t> yang </a:t>
            </a:r>
            <a:r>
              <a:rPr lang="en-US" sz="3400" dirty="0" err="1"/>
              <a:t>diawetkan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diasinkan</a:t>
            </a:r>
            <a:r>
              <a:rPr lang="en-US" sz="3400" dirty="0"/>
              <a:t> 2-4xhari</a:t>
            </a:r>
            <a:endParaRPr lang="id-ID" sz="3400" dirty="0"/>
          </a:p>
          <a:p>
            <a:pPr lvl="1"/>
            <a:r>
              <a:rPr lang="en-US" sz="3400" dirty="0" err="1"/>
              <a:t>Konsumsi</a:t>
            </a:r>
            <a:r>
              <a:rPr lang="en-US" sz="3400" dirty="0"/>
              <a:t> </a:t>
            </a:r>
            <a:r>
              <a:rPr lang="en-US" sz="3400" dirty="0" err="1"/>
              <a:t>minuman</a:t>
            </a:r>
            <a:r>
              <a:rPr lang="en-US" sz="3400" dirty="0"/>
              <a:t> yang </a:t>
            </a:r>
            <a:r>
              <a:rPr lang="en-US" sz="3400" dirty="0" err="1"/>
              <a:t>beralkohol</a:t>
            </a:r>
            <a:r>
              <a:rPr lang="en-US" sz="3400" dirty="0"/>
              <a:t> 1-2x </a:t>
            </a:r>
            <a:r>
              <a:rPr lang="en-US" sz="3400" dirty="0" err="1"/>
              <a:t>hari</a:t>
            </a:r>
            <a:endParaRPr lang="id-ID" sz="3400" dirty="0"/>
          </a:p>
          <a:p>
            <a:pPr lvl="1"/>
            <a:r>
              <a:rPr lang="en-US" sz="3400" dirty="0" err="1"/>
              <a:t>Belum</a:t>
            </a:r>
            <a:r>
              <a:rPr lang="en-US" sz="3400" dirty="0"/>
              <a:t> </a:t>
            </a:r>
            <a:r>
              <a:rPr lang="en-US" sz="3400" dirty="0" err="1"/>
              <a:t>pernah</a:t>
            </a:r>
            <a:r>
              <a:rPr lang="en-US" sz="3400" dirty="0"/>
              <a:t> </a:t>
            </a:r>
            <a:r>
              <a:rPr lang="en-US" sz="3400" dirty="0" err="1"/>
              <a:t>mendapat</a:t>
            </a:r>
            <a:r>
              <a:rPr lang="en-US" sz="3400" dirty="0"/>
              <a:t> </a:t>
            </a:r>
            <a:r>
              <a:rPr lang="en-US" sz="3400" dirty="0" err="1"/>
              <a:t>edukasi</a:t>
            </a:r>
            <a:r>
              <a:rPr lang="en-US" sz="3400" dirty="0"/>
              <a:t> </a:t>
            </a:r>
            <a:r>
              <a:rPr lang="en-US" sz="3400" dirty="0" err="1"/>
              <a:t>gizi</a:t>
            </a:r>
            <a:endParaRPr lang="id-ID" sz="3400" dirty="0"/>
          </a:p>
          <a:p>
            <a:pPr marL="0" indent="0">
              <a:buNone/>
            </a:pPr>
            <a:r>
              <a:rPr lang="en-US" sz="3400" dirty="0" err="1"/>
              <a:t>Setelah</a:t>
            </a:r>
            <a:r>
              <a:rPr lang="en-US" sz="3400" dirty="0"/>
              <a:t> </a:t>
            </a:r>
            <a:r>
              <a:rPr lang="en-US" sz="3400" dirty="0" err="1"/>
              <a:t>masuk</a:t>
            </a:r>
            <a:r>
              <a:rPr lang="en-US" sz="3400" dirty="0"/>
              <a:t> </a:t>
            </a:r>
            <a:r>
              <a:rPr lang="en-US" sz="3400" dirty="0" err="1"/>
              <a:t>rumah</a:t>
            </a:r>
            <a:r>
              <a:rPr lang="en-US" sz="3400" dirty="0"/>
              <a:t> </a:t>
            </a:r>
            <a:r>
              <a:rPr lang="en-US" sz="3400" dirty="0" err="1"/>
              <a:t>sakit</a:t>
            </a:r>
            <a:r>
              <a:rPr lang="en-US" sz="3400" dirty="0"/>
              <a:t> </a:t>
            </a:r>
            <a:r>
              <a:rPr lang="id-ID" sz="3400" dirty="0" smtClean="0"/>
              <a:t>:</a:t>
            </a:r>
            <a:endParaRPr lang="id-ID" sz="3400" dirty="0"/>
          </a:p>
          <a:p>
            <a:pPr lvl="1"/>
            <a:r>
              <a:rPr lang="en-US" sz="3400" dirty="0" err="1"/>
              <a:t>Diberikan</a:t>
            </a:r>
            <a:r>
              <a:rPr lang="en-US" sz="3400" dirty="0"/>
              <a:t> diet TKTP</a:t>
            </a:r>
            <a:endParaRPr lang="id-ID" sz="3400" dirty="0"/>
          </a:p>
          <a:p>
            <a:pPr lvl="1"/>
            <a:r>
              <a:rPr lang="en-US" sz="3400" dirty="0" err="1"/>
              <a:t>Bentuk</a:t>
            </a:r>
            <a:r>
              <a:rPr lang="en-US" sz="3400" dirty="0"/>
              <a:t> </a:t>
            </a:r>
            <a:r>
              <a:rPr lang="en-US" sz="3400" dirty="0" err="1"/>
              <a:t>makanan</a:t>
            </a:r>
            <a:r>
              <a:rPr lang="en-US" sz="3400" dirty="0"/>
              <a:t> </a:t>
            </a:r>
            <a:r>
              <a:rPr lang="en-US" sz="3400" dirty="0" err="1"/>
              <a:t>lunak</a:t>
            </a:r>
            <a:r>
              <a:rPr lang="en-US" sz="3400" dirty="0"/>
              <a:t> </a:t>
            </a:r>
            <a:endParaRPr lang="id-ID" sz="3400" dirty="0"/>
          </a:p>
          <a:p>
            <a:pPr lvl="1"/>
            <a:r>
              <a:rPr lang="en-US" sz="3400" dirty="0" err="1"/>
              <a:t>Konsumsi</a:t>
            </a:r>
            <a:r>
              <a:rPr lang="en-US" sz="3400" dirty="0"/>
              <a:t> </a:t>
            </a:r>
            <a:r>
              <a:rPr lang="en-US" sz="3400" dirty="0" err="1"/>
              <a:t>makanan</a:t>
            </a:r>
            <a:r>
              <a:rPr lang="en-US" sz="3400" dirty="0"/>
              <a:t> </a:t>
            </a:r>
            <a:r>
              <a:rPr lang="en-US" sz="3400" dirty="0" err="1"/>
              <a:t>luar</a:t>
            </a:r>
            <a:r>
              <a:rPr lang="en-US" sz="3400" dirty="0"/>
              <a:t> RS </a:t>
            </a:r>
            <a:r>
              <a:rPr lang="en-US" sz="3400" dirty="0" err="1"/>
              <a:t>berupa</a:t>
            </a:r>
            <a:r>
              <a:rPr lang="en-US" sz="3400" dirty="0"/>
              <a:t> </a:t>
            </a:r>
            <a:r>
              <a:rPr lang="en-US" sz="3400" dirty="0" err="1"/>
              <a:t>biskuit</a:t>
            </a:r>
            <a:r>
              <a:rPr lang="en-US" sz="3400" dirty="0"/>
              <a:t> </a:t>
            </a:r>
            <a:endParaRPr lang="id-ID" sz="3400" dirty="0"/>
          </a:p>
          <a:p>
            <a:pPr lvl="1"/>
            <a:r>
              <a:rPr lang="en-US" sz="3400" dirty="0" err="1"/>
              <a:t>Tidak</a:t>
            </a:r>
            <a:r>
              <a:rPr lang="en-US" sz="3400" dirty="0"/>
              <a:t> </a:t>
            </a:r>
            <a:r>
              <a:rPr lang="en-US" sz="3400" dirty="0" err="1"/>
              <a:t>terlalu</a:t>
            </a:r>
            <a:r>
              <a:rPr lang="en-US" sz="3400" dirty="0"/>
              <a:t> </a:t>
            </a:r>
            <a:r>
              <a:rPr lang="en-US" sz="3400" dirty="0" err="1"/>
              <a:t>suka</a:t>
            </a:r>
            <a:r>
              <a:rPr lang="en-US" sz="3400" dirty="0"/>
              <a:t> </a:t>
            </a:r>
            <a:r>
              <a:rPr lang="en-US" sz="3400" dirty="0" err="1"/>
              <a:t>makan</a:t>
            </a:r>
            <a:r>
              <a:rPr lang="en-US" sz="3400" dirty="0"/>
              <a:t> </a:t>
            </a:r>
            <a:r>
              <a:rPr lang="en-US" sz="3400" dirty="0" err="1"/>
              <a:t>sayur</a:t>
            </a:r>
            <a:r>
              <a:rPr lang="en-US" sz="3400" dirty="0"/>
              <a:t> </a:t>
            </a:r>
            <a:r>
              <a:rPr lang="en-US" sz="3400" dirty="0" err="1"/>
              <a:t>terutama</a:t>
            </a:r>
            <a:r>
              <a:rPr lang="en-US" sz="3400" dirty="0"/>
              <a:t> </a:t>
            </a:r>
            <a:r>
              <a:rPr lang="en-US" sz="3400" dirty="0" err="1"/>
              <a:t>sayur</a:t>
            </a:r>
            <a:r>
              <a:rPr lang="en-US" sz="3400" dirty="0"/>
              <a:t> </a:t>
            </a:r>
            <a:r>
              <a:rPr lang="en-US" sz="3400" dirty="0" err="1"/>
              <a:t>sawi</a:t>
            </a:r>
            <a:r>
              <a:rPr lang="en-US" sz="3400" dirty="0"/>
              <a:t>, </a:t>
            </a:r>
            <a:r>
              <a:rPr lang="en-US" sz="3400" dirty="0" err="1"/>
              <a:t>labu</a:t>
            </a:r>
            <a:r>
              <a:rPr lang="en-US" sz="3400" dirty="0"/>
              <a:t> </a:t>
            </a:r>
            <a:r>
              <a:rPr lang="en-US" sz="3400" dirty="0" err="1"/>
              <a:t>siam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wortel</a:t>
            </a:r>
            <a:endParaRPr lang="id-ID" sz="3400" dirty="0"/>
          </a:p>
          <a:p>
            <a:pPr lvl="1"/>
            <a:r>
              <a:rPr lang="en-US" sz="3400" dirty="0" err="1"/>
              <a:t>Jarang</a:t>
            </a:r>
            <a:r>
              <a:rPr lang="en-US" sz="3400" dirty="0"/>
              <a:t> </a:t>
            </a:r>
            <a:r>
              <a:rPr lang="en-US" sz="3400" dirty="0" err="1"/>
              <a:t>mengonsumsi</a:t>
            </a:r>
            <a:r>
              <a:rPr lang="en-US" sz="3400" dirty="0"/>
              <a:t> </a:t>
            </a:r>
            <a:r>
              <a:rPr lang="en-US" sz="3400" dirty="0" err="1"/>
              <a:t>buah</a:t>
            </a:r>
            <a:endParaRPr lang="id-ID" sz="3400" dirty="0"/>
          </a:p>
          <a:p>
            <a:pPr lvl="1"/>
            <a:r>
              <a:rPr lang="en-US" sz="3400" dirty="0" err="1"/>
              <a:t>Jarang</a:t>
            </a:r>
            <a:r>
              <a:rPr lang="en-US" sz="3400" dirty="0"/>
              <a:t> </a:t>
            </a:r>
            <a:r>
              <a:rPr lang="en-US" sz="3400" dirty="0" err="1"/>
              <a:t>mengonsumsi</a:t>
            </a:r>
            <a:r>
              <a:rPr lang="en-US" sz="3400" dirty="0"/>
              <a:t> air </a:t>
            </a:r>
            <a:r>
              <a:rPr lang="en-US" sz="3400" dirty="0" err="1"/>
              <a:t>putih</a:t>
            </a:r>
            <a:endParaRPr lang="id-ID" sz="3400" dirty="0"/>
          </a:p>
          <a:p>
            <a:pPr lvl="1"/>
            <a:r>
              <a:rPr lang="en-US" sz="3400" dirty="0" err="1"/>
              <a:t>Tidak</a:t>
            </a:r>
            <a:r>
              <a:rPr lang="en-US" sz="3400" dirty="0"/>
              <a:t> </a:t>
            </a:r>
            <a:r>
              <a:rPr lang="en-US" sz="3400" dirty="0" err="1"/>
              <a:t>ada</a:t>
            </a:r>
            <a:r>
              <a:rPr lang="en-US" sz="3400" dirty="0"/>
              <a:t> </a:t>
            </a:r>
            <a:r>
              <a:rPr lang="en-US" sz="3400" dirty="0" err="1"/>
              <a:t>makanan</a:t>
            </a:r>
            <a:r>
              <a:rPr lang="en-US" sz="3400" dirty="0"/>
              <a:t> </a:t>
            </a:r>
            <a:r>
              <a:rPr lang="en-US" sz="3400" dirty="0" err="1"/>
              <a:t>pantangan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alergi</a:t>
            </a:r>
            <a:endParaRPr lang="id-ID" sz="3400" dirty="0"/>
          </a:p>
          <a:p>
            <a:pPr lvl="1"/>
            <a:r>
              <a:rPr lang="en-US" sz="3400" dirty="0" err="1"/>
              <a:t>Frekuensi</a:t>
            </a:r>
            <a:r>
              <a:rPr lang="en-US" sz="3400" dirty="0"/>
              <a:t> </a:t>
            </a:r>
            <a:r>
              <a:rPr lang="en-US" sz="3400" dirty="0" err="1"/>
              <a:t>makan</a:t>
            </a:r>
            <a:r>
              <a:rPr lang="en-US" sz="3400" dirty="0"/>
              <a:t> 3x </a:t>
            </a:r>
            <a:r>
              <a:rPr lang="en-US" sz="3400" dirty="0" err="1"/>
              <a:t>makanan</a:t>
            </a:r>
            <a:r>
              <a:rPr lang="en-US" sz="3400" dirty="0"/>
              <a:t> </a:t>
            </a:r>
            <a:r>
              <a:rPr lang="en-US" sz="3400" dirty="0" err="1"/>
              <a:t>utama</a:t>
            </a:r>
            <a:endParaRPr lang="id-ID" sz="3400" dirty="0"/>
          </a:p>
          <a:p>
            <a:pPr lvl="1"/>
            <a:r>
              <a:rPr lang="en-US" sz="3400" dirty="0" err="1"/>
              <a:t>Nafsu</a:t>
            </a:r>
            <a:r>
              <a:rPr lang="en-US" sz="3400" dirty="0"/>
              <a:t> </a:t>
            </a:r>
            <a:r>
              <a:rPr lang="en-US" sz="3400" dirty="0" err="1"/>
              <a:t>makan</a:t>
            </a:r>
            <a:r>
              <a:rPr lang="en-US" sz="3400" dirty="0"/>
              <a:t> </a:t>
            </a:r>
            <a:r>
              <a:rPr lang="en-US" sz="3400" dirty="0" err="1"/>
              <a:t>baik</a:t>
            </a:r>
            <a:endParaRPr lang="en-US" sz="3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E4AE-7DBE-4599-B831-D42AE0250B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DASAR PASIEN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E4AE-7DBE-4599-B831-D42AE0250BF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800" y="1601212"/>
            <a:ext cx="72408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85850" algn="l"/>
                <a:tab pos="12573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Data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Objektif</a:t>
            </a:r>
            <a:endParaRPr kumimoji="0" lang="id-ID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85850" algn="l"/>
                <a:tab pos="12573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Data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Antropometri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  <a:tab pos="12573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TB 	:	172 cm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  <a:tab pos="12573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BB	:	50 kg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  <a:tab pos="12573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	:	30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  <a:tab pos="12573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BBI	:	</a:t>
            </a:r>
            <a:r>
              <a:rPr lang="id-ID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???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  <a:tab pos="12573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IMT	: 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???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INTERVENSI GIZI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8596" y="3743340"/>
          <a:ext cx="8229600" cy="247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500034" y="1857364"/>
            <a:ext cx="8143932" cy="1857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/>
                </a:solidFill>
              </a:rPr>
              <a:t>Suatu tindakan yang terencana yang ditujukan untuk merubah perilaku gizi, kondisi lingkungan, atau aspek kesehatan individu</a:t>
            </a:r>
            <a:endParaRPr lang="id-ID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DASAR PASIEN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Data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Laboratorium</a:t>
            </a: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E4AE-7DBE-4599-B831-D42AE0250BF4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420727"/>
              </p:ext>
            </p:extLst>
          </p:nvPr>
        </p:nvGraphicFramePr>
        <p:xfrm>
          <a:off x="1043608" y="2057400"/>
          <a:ext cx="7090012" cy="400826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32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83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83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25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9694"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Pemeriksaan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889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Hasil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Nilai</a:t>
                      </a:r>
                      <a:r>
                        <a:rPr lang="en-US" sz="1800" dirty="0">
                          <a:effectLst/>
                        </a:rPr>
                        <a:t> Normal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68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Keterangan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847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Pemeriksaan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Hematologi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847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Hb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11,8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13-16 gr/dl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?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9694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Glukosa sewaktu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140 mg/dl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?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847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Ureum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52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10-50 mg/dl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?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847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Kreatenin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1,09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&lt;1,3 mg/dl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4847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SGOT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&lt;38 u/l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?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847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SGPT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&lt;41 u/l</a:t>
                      </a:r>
                      <a:endParaRPr lang="id-ID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?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3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DATA PEMERIKSAAN FISIK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370981"/>
              </p:ext>
            </p:extLst>
          </p:nvPr>
        </p:nvGraphicFramePr>
        <p:xfrm>
          <a:off x="698500" y="2247900"/>
          <a:ext cx="7747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Tgl</a:t>
                      </a:r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22 November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November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&amp; 25 November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Baik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Baik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Baik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ESADARAN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Kurang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Kurang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Baik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	</a:t>
                      </a:r>
                      <a:endParaRPr lang="id-ID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Biasa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Biasa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Biasa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Lancar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Lancar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Lancar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E4AE-7DBE-4599-B831-D42AE0250BF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49167"/>
          <a:ext cx="8358246" cy="6351607"/>
        </p:xfrm>
        <a:graphic>
          <a:graphicData uri="http://schemas.openxmlformats.org/drawingml/2006/table">
            <a:tbl>
              <a:tblPr/>
              <a:tblGrid>
                <a:gridCol w="24517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43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00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04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Menu</a:t>
                      </a:r>
                      <a:endParaRPr lang="id-ID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Calibri"/>
                          <a:cs typeface="Times New Roman"/>
                        </a:rPr>
                        <a:t>Bahan Makanan</a:t>
                      </a:r>
                      <a:endParaRPr lang="id-ID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JUMLAH</a:t>
                      </a:r>
                      <a:endParaRPr lang="id-ID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48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latin typeface="Arial"/>
                          <a:ea typeface="Calibri"/>
                          <a:cs typeface="Times New Roman"/>
                        </a:rPr>
                        <a:t>URT</a:t>
                      </a:r>
                      <a:endParaRPr lang="id-ID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Arial"/>
                          <a:ea typeface="Calibri"/>
                          <a:cs typeface="Times New Roman"/>
                        </a:rPr>
                        <a:t>Gram</a:t>
                      </a:r>
                      <a:endParaRPr lang="id-ID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53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07.00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0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Bubur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0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Biskuit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0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Susu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0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Telur Fantasi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0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Acar timun+wortel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Beras giling 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Biskuit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Ensure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Telur ayam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Minyak kelapa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Ketimun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Wortel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NL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/>
                          <a:ea typeface="Calibri"/>
                          <a:cs typeface="Times New Roman"/>
                        </a:rPr>
                        <a:t>¾ gls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/>
                          <a:ea typeface="Calibri"/>
                          <a:cs typeface="Times New Roman"/>
                        </a:rPr>
                        <a:t>3 kpng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/>
                          <a:ea typeface="Calibri"/>
                          <a:cs typeface="Times New Roman"/>
                        </a:rPr>
                        <a:t>3 sdm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/>
                          <a:ea typeface="Calibri"/>
                          <a:cs typeface="Times New Roman"/>
                        </a:rPr>
                        <a:t>1 btr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1 sdt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NL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/>
                          <a:ea typeface="Calibri"/>
                          <a:cs typeface="Times New Roman"/>
                        </a:rPr>
                        <a:t>50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/>
                          <a:ea typeface="Calibri"/>
                          <a:cs typeface="Times New Roman"/>
                        </a:rPr>
                        <a:t>75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1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10.00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28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Susu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Susu sapi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½ gls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NL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49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12.00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0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Nasi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0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Daging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0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Telur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0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Sayur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Beras giling masak nasi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Daging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Telur ayam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Ketimun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¾ gls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½ ptg sdg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½ btr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NL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39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19.00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0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Nasi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0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Tempe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0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Ikan kuah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01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Tumis Kcng. Pnjg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Beras giling masak nasi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Tempe kedelai murni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Bandeng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Kacang panjang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Arial"/>
                          <a:ea typeface="Calibri"/>
                          <a:cs typeface="Times New Roman"/>
                        </a:rPr>
                        <a:t>Minyak kelapa</a:t>
                      </a:r>
                      <a:endParaRPr lang="id-ID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¾ gls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1 ptg sdg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½ ptg sdg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½ gls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Arial"/>
                          <a:ea typeface="Calibri"/>
                          <a:cs typeface="Times New Roman"/>
                        </a:rPr>
                        <a:t>½ sdm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id-ID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47" marR="4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4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4578" name="Picture 2" descr="Image result for pus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642918"/>
            <a:ext cx="5500726" cy="4143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Perencanaan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9101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Implementasi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452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42918"/>
          <a:ext cx="91440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Pemberian Diet/Makanan (ND)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Pemberian Edukasi (E)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sz="2800" dirty="0" smtClean="0"/>
              <a:t>Merupakan proses formal dlm </a:t>
            </a:r>
            <a:r>
              <a:rPr lang="id-ID" sz="2800" dirty="0" smtClean="0">
                <a:solidFill>
                  <a:srgbClr val="FF0000"/>
                </a:solidFill>
              </a:rPr>
              <a:t>melatih keterampilan atau memberikan pengetahuan </a:t>
            </a:r>
            <a:r>
              <a:rPr lang="id-ID" sz="2800" dirty="0" smtClean="0"/>
              <a:t>yang membantu pasien mengelola /memodifikasi diet dan perubahan perilaku</a:t>
            </a:r>
          </a:p>
          <a:p>
            <a:pPr algn="just"/>
            <a:r>
              <a:rPr lang="id-ID" sz="2800" dirty="0" smtClean="0"/>
              <a:t>Edukasi Gizi meliputi:</a:t>
            </a:r>
          </a:p>
          <a:p>
            <a:pPr lvl="1" algn="just"/>
            <a:r>
              <a:rPr lang="id-ID" sz="2400" dirty="0" smtClean="0"/>
              <a:t>Edukasi gizi ttg konten/materi &gt;&gt;&gt;utk meningkatkan pengetahuan (E. 1)</a:t>
            </a:r>
          </a:p>
          <a:p>
            <a:pPr lvl="1" algn="just"/>
            <a:r>
              <a:rPr lang="id-ID" sz="2400" dirty="0" smtClean="0"/>
              <a:t>Edukasi gizi penerapan &gt;&gt;&gt; utk meningkatkan keterampilan (E. 2)</a:t>
            </a:r>
            <a:endParaRPr lang="id-ID" sz="2400" dirty="0"/>
          </a:p>
          <a:p>
            <a:pPr algn="just"/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d-ID" dirty="0" smtClean="0"/>
              <a:t>Pedoman dasar pada Edukasi Gizi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609600" y="2357430"/>
          <a:ext cx="8229600" cy="392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Konseling (C)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197097"/>
          </a:xfrm>
        </p:spPr>
        <p:txBody>
          <a:bodyPr/>
          <a:lstStyle/>
          <a:p>
            <a:pPr algn="ctr">
              <a:buNone/>
            </a:pPr>
            <a:r>
              <a:rPr lang="id-ID" dirty="0" smtClean="0"/>
              <a:t>Untuk meningkatkan </a:t>
            </a:r>
            <a:r>
              <a:rPr lang="id-ID" dirty="0" smtClean="0">
                <a:solidFill>
                  <a:srgbClr val="FF0000"/>
                </a:solidFill>
              </a:rPr>
              <a:t>motivasi pelaksanaan dan penerimaan diet</a:t>
            </a:r>
            <a:r>
              <a:rPr lang="id-ID" dirty="0" smtClean="0"/>
              <a:t> yang dibutuhkan sesuai dgn kondisi pasien</a:t>
            </a:r>
            <a:endParaRPr lang="id-ID" dirty="0"/>
          </a:p>
        </p:txBody>
      </p:sp>
      <p:pic>
        <p:nvPicPr>
          <p:cNvPr id="1026" name="Picture 2" descr="Image result for konsel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500174"/>
            <a:ext cx="2171700" cy="21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PPT-UEU-Pertemuan-2-dan-seterusny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Template-PPT-UEU-Pertemuan-2-dan-seterusnya1</Template>
  <TotalTime>309</TotalTime>
  <Words>928</Words>
  <Application>Microsoft Office PowerPoint</Application>
  <PresentationFormat>On-screen Show (4:3)</PresentationFormat>
  <Paragraphs>254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Template-PPT-UEU-Pertemuan-2-dan-seterusnya1</vt:lpstr>
      <vt:lpstr>PowerPoint Presentation</vt:lpstr>
      <vt:lpstr>INTERVENSI GIZI</vt:lpstr>
      <vt:lpstr>Perencanaan</vt:lpstr>
      <vt:lpstr>Implementasi</vt:lpstr>
      <vt:lpstr>PowerPoint Presentation</vt:lpstr>
      <vt:lpstr>Pemberian Diet/Makanan (ND)</vt:lpstr>
      <vt:lpstr>Pemberian Edukasi (E)</vt:lpstr>
      <vt:lpstr>Lanjutan....</vt:lpstr>
      <vt:lpstr>Konseling (C)</vt:lpstr>
      <vt:lpstr>Koordinasi Asuhan Gizi</vt:lpstr>
      <vt:lpstr>Monitoring-Evaluasi</vt:lpstr>
      <vt:lpstr>Cara monitoring dan Evaluasi</vt:lpstr>
      <vt:lpstr>Lanjutan....</vt:lpstr>
      <vt:lpstr>Objek yang dimonitor</vt:lpstr>
      <vt:lpstr>Kesimpulan hasil Mon-Ev</vt:lpstr>
      <vt:lpstr>LATIHAN KASUS Kasus</vt:lpstr>
      <vt:lpstr>Data Dasar Pasien </vt:lpstr>
      <vt:lpstr>Lanjutan.....</vt:lpstr>
      <vt:lpstr>DATA DASAR PASIEN</vt:lpstr>
      <vt:lpstr>DATA DASAR PASIEN</vt:lpstr>
      <vt:lpstr>DATA PEMERIKSAAN FISIK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mertien</dc:creator>
  <cp:lastModifiedBy>laras</cp:lastModifiedBy>
  <cp:revision>52</cp:revision>
  <dcterms:created xsi:type="dcterms:W3CDTF">2017-04-03T22:07:09Z</dcterms:created>
  <dcterms:modified xsi:type="dcterms:W3CDTF">2017-11-05T03:31:25Z</dcterms:modified>
</cp:coreProperties>
</file>