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9" r:id="rId2"/>
    <p:sldId id="290" r:id="rId3"/>
    <p:sldId id="291" r:id="rId4"/>
    <p:sldId id="288" r:id="rId5"/>
    <p:sldId id="285" r:id="rId6"/>
    <p:sldId id="28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2172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34927-48D2-475A-A518-8DE2A324718E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1505D-D60A-4619-8824-44CCEA4E61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94707B-843B-4590-A711-32959086BAFB}" type="slidenum">
              <a:rPr lang="id-ID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id-ID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E69997-CE06-4EA8-800E-69A82A267111}" type="slidenum">
              <a:rPr lang="id-ID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id-ID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0B6D2-557F-4CD0-994D-E7C2F6262FFB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5FE4-DDAA-46AB-8837-3340C0BFA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0B6D2-557F-4CD0-994D-E7C2F6262FFB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5FE4-DDAA-46AB-8837-3340C0BFA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0B6D2-557F-4CD0-994D-E7C2F6262FFB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5FE4-DDAA-46AB-8837-3340C0BFA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0B6D2-557F-4CD0-994D-E7C2F6262FFB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5FE4-DDAA-46AB-8837-3340C0BFA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0B6D2-557F-4CD0-994D-E7C2F6262FFB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5FE4-DDAA-46AB-8837-3340C0BFA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0B6D2-557F-4CD0-994D-E7C2F6262FFB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5FE4-DDAA-46AB-8837-3340C0BFA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0B6D2-557F-4CD0-994D-E7C2F6262FFB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5FE4-DDAA-46AB-8837-3340C0BFA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0B6D2-557F-4CD0-994D-E7C2F6262FFB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5FE4-DDAA-46AB-8837-3340C0BFA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0B6D2-557F-4CD0-994D-E7C2F6262FFB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5FE4-DDAA-46AB-8837-3340C0BFA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0B6D2-557F-4CD0-994D-E7C2F6262FFB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5FE4-DDAA-46AB-8837-3340C0BFA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0B6D2-557F-4CD0-994D-E7C2F6262FFB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5FE4-DDAA-46AB-8837-3340C0BFA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0B6D2-557F-4CD0-994D-E7C2F6262FFB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A5FE4-DDAA-46AB-8837-3340C0BFA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Franklin Gothic Medium" pitchFamily="34" charset="0"/>
              </a:rPr>
              <a:t>SURVEY KONSUMSI PANGAN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Franklin Gothic Medium" pitchFamily="34" charset="0"/>
              </a:rPr>
              <a:t>PERTEMUAN </a:t>
            </a:r>
            <a:r>
              <a:rPr lang="en-US" b="1" dirty="0" smtClean="0">
                <a:solidFill>
                  <a:schemeClr val="bg1"/>
                </a:solidFill>
                <a:latin typeface="Franklin Gothic Medium" pitchFamily="34" charset="0"/>
              </a:rPr>
              <a:t>10</a:t>
            </a:r>
            <a:endParaRPr lang="en-US" b="1" dirty="0">
              <a:solidFill>
                <a:schemeClr val="bg1"/>
              </a:solidFill>
              <a:latin typeface="Franklin Gothic Medium" pitchFamily="34" charset="0"/>
            </a:endParaRPr>
          </a:p>
          <a:p>
            <a:pPr algn="ctr"/>
            <a:r>
              <a:rPr lang="id-ID" b="1" dirty="0">
                <a:solidFill>
                  <a:schemeClr val="bg1"/>
                </a:solidFill>
                <a:latin typeface="Franklin Gothic Medium" pitchFamily="34" charset="0"/>
              </a:rPr>
              <a:t>DUDUNG ANGKASA</a:t>
            </a:r>
            <a:endParaRPr lang="en-US" b="1" dirty="0">
              <a:solidFill>
                <a:schemeClr val="bg1"/>
              </a:solidFill>
              <a:latin typeface="Franklin Gothic Medium" pitchFamily="34" charset="0"/>
            </a:endParaRPr>
          </a:p>
          <a:p>
            <a:pPr algn="ctr"/>
            <a:r>
              <a:rPr lang="id-ID" b="1" dirty="0">
                <a:solidFill>
                  <a:schemeClr val="bg1"/>
                </a:solidFill>
                <a:latin typeface="Franklin Gothic Medium" pitchFamily="34" charset="0"/>
              </a:rPr>
              <a:t>PROGRAM STUDI ILMU GIZI-FIKES</a:t>
            </a:r>
            <a:endParaRPr lang="en-US" b="1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0" y="914400"/>
            <a:ext cx="9144000" cy="64632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34" tIns="45717" rIns="91434" bIns="45717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/>
              <a:t>VISI DAN MISI UNIVERSITAS ESA UNGGUL</a:t>
            </a:r>
          </a:p>
        </p:txBody>
      </p:sp>
      <p:pic>
        <p:nvPicPr>
          <p:cNvPr id="14340" name="Content Placeholder 7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560513"/>
            <a:ext cx="9144000" cy="4840287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rmAutofit fontScale="90000"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KEMAMPUAN AKHIR YANG DIHARAPKAN</a:t>
            </a: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274320" fontAlgn="auto">
              <a:spcAft>
                <a:spcPts val="0"/>
              </a:spcAft>
              <a:defRPr/>
            </a:pPr>
            <a:r>
              <a:rPr lang="id-ID" sz="2200" dirty="0" smtClean="0">
                <a:cs typeface="Arial" charset="0"/>
              </a:rPr>
              <a:t>Mahasiswa dapat menjelaskan</a:t>
            </a:r>
            <a:r>
              <a:rPr lang="en-US" sz="2200" dirty="0" smtClean="0">
                <a:cs typeface="Arial" charset="0"/>
              </a:rPr>
              <a:t> </a:t>
            </a:r>
            <a:r>
              <a:rPr lang="en-US" sz="2200" dirty="0" err="1" smtClean="0">
                <a:cs typeface="Arial" charset="0"/>
              </a:rPr>
              <a:t>prinsip</a:t>
            </a:r>
            <a:r>
              <a:rPr lang="en-US" sz="2200" dirty="0" smtClean="0">
                <a:cs typeface="Arial" charset="0"/>
              </a:rPr>
              <a:t> </a:t>
            </a:r>
            <a:r>
              <a:rPr lang="en-US" sz="2200" dirty="0" smtClean="0">
                <a:cs typeface="Arial" charset="0"/>
              </a:rPr>
              <a:t>double food account</a:t>
            </a:r>
            <a:endParaRPr lang="id-ID" sz="2200" dirty="0" smtClean="0"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Status </a:t>
            </a:r>
            <a:r>
              <a:rPr lang="en-US" dirty="0" err="1" smtClean="0"/>
              <a:t>Gizi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/</a:t>
            </a:r>
            <a:r>
              <a:rPr lang="en-US" i="1" dirty="0" smtClean="0"/>
              <a:t>level of objective</a:t>
            </a:r>
          </a:p>
          <a:p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endParaRPr lang="en-US" dirty="0" smtClean="0"/>
          </a:p>
          <a:p>
            <a:r>
              <a:rPr lang="en-US" dirty="0" err="1" smtClean="0"/>
              <a:t>Pengumpulan</a:t>
            </a:r>
            <a:r>
              <a:rPr lang="en-US" dirty="0" smtClean="0"/>
              <a:t> data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all items were recorded?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portion size?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Pengolahan</a:t>
            </a:r>
            <a:r>
              <a:rPr lang="en-US" dirty="0" smtClean="0"/>
              <a:t> Data—Editing, Checking,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DKBM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DKBM? Update </a:t>
            </a:r>
            <a:r>
              <a:rPr lang="en-US" b="1" dirty="0" err="1" smtClean="0">
                <a:solidFill>
                  <a:srgbClr val="FF0000"/>
                </a:solidFill>
              </a:rPr>
              <a:t>kah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 Food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Participant place identical portion of all foods and beverages consumed</a:t>
            </a:r>
          </a:p>
          <a:p>
            <a:r>
              <a:rPr lang="en-US" dirty="0" smtClean="0"/>
              <a:t>Then chemically analyzed at laboratory</a:t>
            </a:r>
          </a:p>
          <a:p>
            <a:r>
              <a:rPr lang="en-US" dirty="0" smtClean="0"/>
              <a:t>Handling with refrigeration to avoid microbiological decomposition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 </a:t>
            </a:r>
            <a:r>
              <a:rPr lang="en-US" dirty="0" err="1" smtClean="0"/>
              <a:t>vs</a:t>
            </a:r>
            <a:r>
              <a:rPr lang="en-US" dirty="0" smtClean="0"/>
              <a:t> Limitation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Strengths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Can provide more accurate </a:t>
            </a:r>
            <a:r>
              <a:rPr lang="en-US" sz="2000" dirty="0" err="1" smtClean="0">
                <a:sym typeface="Wingdings" pitchFamily="2" charset="2"/>
              </a:rPr>
              <a:t>measurment</a:t>
            </a:r>
            <a:r>
              <a:rPr lang="en-US" sz="2000" dirty="0" smtClean="0">
                <a:sym typeface="Wingdings" pitchFamily="2" charset="2"/>
              </a:rPr>
              <a:t> of actual nutrient intake than calculation of FCT</a:t>
            </a:r>
          </a:p>
          <a:p>
            <a:pPr lvl="1"/>
            <a:endParaRPr lang="en-US" sz="2000" dirty="0" smtClean="0">
              <a:sym typeface="Wingdings" pitchFamily="2" charset="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24400" y="1600200"/>
            <a:ext cx="4114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Limitation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dirty="0" smtClean="0"/>
              <a:t>Expense and effort of preparing more food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dirty="0" smtClean="0"/>
              <a:t>Effort and time to collect duplicate samples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dirty="0" smtClean="0"/>
              <a:t>May underestimate usual intake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127</Words>
  <Application>Microsoft Office PowerPoint</Application>
  <PresentationFormat>On-screen Show (4:3)</PresentationFormat>
  <Paragraphs>26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KEMAMPUAN AKHIR YANG DIHARAPKAN</vt:lpstr>
      <vt:lpstr>Langkah Umum Penilaian Status Gizi</vt:lpstr>
      <vt:lpstr>Duplicate Food Collections</vt:lpstr>
      <vt:lpstr>Strength vs Limitation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PENILAIAN STATUS GIZI BERDASARKAN DIETARY METHOD</dc:title>
  <dc:creator>dudung angkasa</dc:creator>
  <cp:lastModifiedBy>dudung angkasa</cp:lastModifiedBy>
  <cp:revision>14</cp:revision>
  <dcterms:created xsi:type="dcterms:W3CDTF">2016-04-04T02:41:48Z</dcterms:created>
  <dcterms:modified xsi:type="dcterms:W3CDTF">2018-01-03T08:04:52Z</dcterms:modified>
</cp:coreProperties>
</file>