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70" r:id="rId3"/>
    <p:sldId id="271" r:id="rId4"/>
    <p:sldId id="267" r:id="rId5"/>
    <p:sldId id="272" r:id="rId6"/>
    <p:sldId id="273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7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7330B-A69B-42EF-8BAE-A9F6C593A5DF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881E5-D02C-4C1B-A435-DFA9B1CFBE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7353C-DD03-494A-A80B-5441909D3B5A}" type="slidenum">
              <a:rPr lang="id-ID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68827A-6A66-4AE9-964F-01E3C5C555D2}" type="slidenum">
              <a:rPr lang="id-ID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B6D2-557F-4CD0-994D-E7C2F6262FFB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5FE4-DDAA-46AB-8837-3340C0BFA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B6D2-557F-4CD0-994D-E7C2F6262FFB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5FE4-DDAA-46AB-8837-3340C0BFA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B6D2-557F-4CD0-994D-E7C2F6262FFB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5FE4-DDAA-46AB-8837-3340C0BFA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B6D2-557F-4CD0-994D-E7C2F6262FFB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5FE4-DDAA-46AB-8837-3340C0BFA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B6D2-557F-4CD0-994D-E7C2F6262FFB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5FE4-DDAA-46AB-8837-3340C0BFA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B6D2-557F-4CD0-994D-E7C2F6262FFB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5FE4-DDAA-46AB-8837-3340C0BFA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B6D2-557F-4CD0-994D-E7C2F6262FFB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5FE4-DDAA-46AB-8837-3340C0BFA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B6D2-557F-4CD0-994D-E7C2F6262FFB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5FE4-DDAA-46AB-8837-3340C0BFA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B6D2-557F-4CD0-994D-E7C2F6262FFB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5FE4-DDAA-46AB-8837-3340C0BFA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B6D2-557F-4CD0-994D-E7C2F6262FFB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5FE4-DDAA-46AB-8837-3340C0BFA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B6D2-557F-4CD0-994D-E7C2F6262FFB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5FE4-DDAA-46AB-8837-3340C0BFA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0B6D2-557F-4CD0-994D-E7C2F6262FFB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A5FE4-DDAA-46AB-8837-3340C0BFA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print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ranklin Gothic Medium" pitchFamily="34" charset="0"/>
              </a:rPr>
              <a:t>SURVEY KONSUMSI PANGAN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Franklin Gothic Medium" pitchFamily="34" charset="0"/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  <a:latin typeface="Franklin Gothic Medium" pitchFamily="34" charset="0"/>
              </a:rPr>
              <a:t>11</a:t>
            </a:r>
            <a:endParaRPr lang="en-US" b="1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algn="ctr"/>
            <a:r>
              <a:rPr lang="id-ID" b="1" dirty="0" smtClean="0">
                <a:solidFill>
                  <a:schemeClr val="bg1"/>
                </a:solidFill>
                <a:latin typeface="Franklin Gothic Medium" pitchFamily="34" charset="0"/>
              </a:rPr>
              <a:t>DUDUNG ANGKASA</a:t>
            </a:r>
            <a:endParaRPr lang="en-US" b="1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algn="ctr"/>
            <a:r>
              <a:rPr lang="id-ID" b="1" dirty="0" smtClean="0">
                <a:solidFill>
                  <a:schemeClr val="bg1"/>
                </a:solidFill>
                <a:latin typeface="Franklin Gothic Medium" pitchFamily="34" charset="0"/>
              </a:rPr>
              <a:t>PROGRAM </a:t>
            </a:r>
            <a:r>
              <a:rPr lang="id-ID" b="1" dirty="0">
                <a:solidFill>
                  <a:schemeClr val="bg1"/>
                </a:solidFill>
                <a:latin typeface="Franklin Gothic Medium" pitchFamily="34" charset="0"/>
              </a:rPr>
              <a:t>STUDI ILMU GIZI-FIKES</a:t>
            </a:r>
            <a:endParaRPr lang="en-US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4" tIns="45717" rIns="91434" bIns="4571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14340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KEMAMPUAN AKHIR YANG DIHARAPKAN</a:t>
            </a: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id-ID" sz="2200" dirty="0" smtClean="0">
                <a:cs typeface="Arial" charset="0"/>
              </a:rPr>
              <a:t>Mahasiswa dapat menjelaskan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prinsip</a:t>
            </a:r>
            <a:r>
              <a:rPr lang="en-US" sz="2200" dirty="0" smtClean="0">
                <a:cs typeface="Arial" charset="0"/>
              </a:rPr>
              <a:t>, </a:t>
            </a:r>
            <a:r>
              <a:rPr lang="en-US" sz="2200" dirty="0" err="1" smtClean="0">
                <a:cs typeface="Arial" charset="0"/>
              </a:rPr>
              <a:t>kelebihan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dan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kekurangan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dan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pelaksanaan</a:t>
            </a:r>
            <a:r>
              <a:rPr lang="en-US" sz="2200" dirty="0" smtClean="0">
                <a:cs typeface="Arial" charset="0"/>
              </a:rPr>
              <a:t> household food account</a:t>
            </a:r>
            <a:endParaRPr lang="id-ID" sz="2200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Food Account</a:t>
            </a:r>
          </a:p>
          <a:p>
            <a:pPr lvl="1"/>
            <a:r>
              <a:rPr lang="en-US" b="1" dirty="0" smtClean="0"/>
              <a:t>Record detail of food quantities: purchasing, home produced, gift, and from other sources</a:t>
            </a:r>
          </a:p>
          <a:p>
            <a:pPr lvl="1"/>
            <a:r>
              <a:rPr lang="en-US" b="1" dirty="0" smtClean="0"/>
              <a:t>No account of food stock is taken</a:t>
            </a:r>
          </a:p>
          <a:p>
            <a:r>
              <a:rPr lang="en-US" dirty="0" smtClean="0"/>
              <a:t>Inventory Method</a:t>
            </a:r>
          </a:p>
          <a:p>
            <a:pPr lvl="1"/>
            <a:r>
              <a:rPr lang="en-US" dirty="0" err="1" smtClean="0"/>
              <a:t>Similary</a:t>
            </a:r>
            <a:r>
              <a:rPr lang="en-US" dirty="0" smtClean="0"/>
              <a:t> to food account but consider the stored food</a:t>
            </a:r>
          </a:p>
          <a:p>
            <a:r>
              <a:rPr lang="en-US" dirty="0" smtClean="0"/>
              <a:t>Household record</a:t>
            </a:r>
          </a:p>
          <a:p>
            <a:pPr lvl="1"/>
            <a:r>
              <a:rPr lang="en-US" dirty="0" smtClean="0"/>
              <a:t>The foods presented for consumption to HH members are weighed or estimated in household measures (URT)</a:t>
            </a:r>
          </a:p>
          <a:p>
            <a:pPr lvl="1"/>
            <a:r>
              <a:rPr lang="en-US" dirty="0" smtClean="0"/>
              <a:t>Appropriate for home produce population </a:t>
            </a:r>
            <a:r>
              <a:rPr lang="en-US" dirty="0" err="1" smtClean="0"/>
              <a:t>e.g</a:t>
            </a:r>
            <a:r>
              <a:rPr lang="en-US" dirty="0" smtClean="0"/>
              <a:t> farmer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23958" r="25037" b="30208"/>
          <a:stretch>
            <a:fillRect/>
          </a:stretch>
        </p:blipFill>
        <p:spPr bwMode="auto">
          <a:xfrm>
            <a:off x="-1" y="1447800"/>
            <a:ext cx="909724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299" t="15625" r="10981" b="6250"/>
          <a:stretch>
            <a:fillRect/>
          </a:stretch>
        </p:blipFill>
        <p:spPr bwMode="auto">
          <a:xfrm>
            <a:off x="0" y="381000"/>
            <a:ext cx="9144000" cy="52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103</Words>
  <Application>Microsoft Office PowerPoint</Application>
  <PresentationFormat>On-screen Show (4:3)</PresentationFormat>
  <Paragraphs>19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KEMAMPUAN AKHIR YANG DIHARAPKAN</vt:lpstr>
      <vt:lpstr>Households </vt:lpstr>
      <vt:lpstr>Slide 5</vt:lpstr>
      <vt:lpstr>Slide 6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PENILAIAN STATUS GIZI BERDASARKAN DIETARY METHOD</dc:title>
  <dc:creator>dudung angkasa</dc:creator>
  <cp:lastModifiedBy>dudung angkasa</cp:lastModifiedBy>
  <cp:revision>15</cp:revision>
  <dcterms:created xsi:type="dcterms:W3CDTF">2016-04-04T02:41:48Z</dcterms:created>
  <dcterms:modified xsi:type="dcterms:W3CDTF">2018-01-03T07:58:37Z</dcterms:modified>
</cp:coreProperties>
</file>