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KONDISI FISIK DAN PROGRAM LATIHAN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Mury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Kuswari</a:t>
            </a:r>
            <a:r>
              <a:rPr lang="en-US" sz="2000" b="1" dirty="0" smtClean="0">
                <a:solidFill>
                  <a:schemeClr val="bg1"/>
                </a:solidFill>
              </a:rPr>
              <a:t> &amp; </a:t>
            </a:r>
            <a:r>
              <a:rPr lang="en-US" sz="2000" b="1" dirty="0" err="1" smtClean="0">
                <a:solidFill>
                  <a:schemeClr val="bg1"/>
                </a:solidFill>
              </a:rPr>
              <a:t>Nazhif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389"/>
            <a:ext cx="8229600" cy="888250"/>
          </a:xfrm>
        </p:spPr>
        <p:txBody>
          <a:bodyPr/>
          <a:lstStyle/>
          <a:p>
            <a:r>
              <a:rPr lang="en-US" b="1" dirty="0" smtClean="0"/>
              <a:t>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F497D"/>
                </a:solidFill>
              </a:rPr>
              <a:t>Demonstrate a sound foundational knowledge and understanding of the principles of nutrition, health, fitness, exercise &amp; training program and an advanced understanding of human anatomy and physiology as they relate to responses and adaptations to physical activity and exercise. </a:t>
            </a:r>
          </a:p>
        </p:txBody>
      </p:sp>
    </p:spTree>
    <p:extLst>
      <p:ext uri="{BB962C8B-B14F-4D97-AF65-F5344CB8AC3E}">
        <p14:creationId xmlns:p14="http://schemas.microsoft.com/office/powerpoint/2010/main" val="39153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641"/>
            <a:ext cx="8229600" cy="791997"/>
          </a:xfrm>
        </p:spPr>
        <p:txBody>
          <a:bodyPr/>
          <a:lstStyle/>
          <a:p>
            <a:r>
              <a:rPr lang="en-US" b="1" dirty="0">
                <a:solidFill>
                  <a:srgbClr val="1F497D"/>
                </a:solidFill>
              </a:rPr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FINAL: 40%</a:t>
            </a:r>
          </a:p>
          <a:p>
            <a:r>
              <a:rPr lang="en-US" dirty="0">
                <a:solidFill>
                  <a:srgbClr val="1F497D"/>
                </a:solidFill>
              </a:rPr>
              <a:t>MID: 30%</a:t>
            </a:r>
          </a:p>
          <a:p>
            <a:r>
              <a:rPr lang="en-US" dirty="0">
                <a:solidFill>
                  <a:srgbClr val="1F497D"/>
                </a:solidFill>
              </a:rPr>
              <a:t>Task: 20%</a:t>
            </a:r>
          </a:p>
          <a:p>
            <a:r>
              <a:rPr lang="en-US" dirty="0">
                <a:solidFill>
                  <a:srgbClr val="1F497D"/>
                </a:solidFill>
              </a:rPr>
              <a:t>Attendance: 10%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3557"/>
            <a:ext cx="8229600" cy="824081"/>
          </a:xfrm>
        </p:spPr>
        <p:txBody>
          <a:bodyPr/>
          <a:lstStyle/>
          <a:p>
            <a:r>
              <a:rPr lang="en-US" b="1" dirty="0">
                <a:solidFill>
                  <a:srgbClr val="1F497D"/>
                </a:solidFill>
              </a:rPr>
              <a:t>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Introduce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Physical Fitness Test (pre-test)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Fundamentals of physical condition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Endurance and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Strength and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Speed and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497D"/>
                </a:solidFill>
              </a:rPr>
              <a:t>Flexibility and Health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7515"/>
            <a:ext cx="8229600" cy="840123"/>
          </a:xfrm>
        </p:spPr>
        <p:txBody>
          <a:bodyPr/>
          <a:lstStyle/>
          <a:p>
            <a:r>
              <a:rPr lang="en-US" b="1" dirty="0">
                <a:solidFill>
                  <a:srgbClr val="1F497D"/>
                </a:solidFill>
              </a:rPr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Principle of weight training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Training program I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Training program II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High Intensity Interval Training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Medium Intensity Interval Training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Booth camp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Circuit Training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8"/>
            </a:pPr>
            <a:r>
              <a:rPr lang="en-US" dirty="0">
                <a:solidFill>
                  <a:srgbClr val="1F497D"/>
                </a:solidFill>
              </a:rPr>
              <a:t>Physical Fitness (Final test)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88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rgbClr val="1F497D"/>
                </a:solidFill>
              </a:rPr>
              <a:t>TERIMA KASIH</a:t>
            </a:r>
            <a:endParaRPr lang="en-US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7461</TotalTime>
  <Words>132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Objective</vt:lpstr>
      <vt:lpstr>Assessment</vt:lpstr>
      <vt:lpstr>MID</vt:lpstr>
      <vt:lpstr>FINAL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ismail - [2010]</cp:lastModifiedBy>
  <cp:revision>149</cp:revision>
  <dcterms:created xsi:type="dcterms:W3CDTF">2017-09-12T17:05:29Z</dcterms:created>
  <dcterms:modified xsi:type="dcterms:W3CDTF">2017-12-04T08:54:41Z</dcterms:modified>
</cp:coreProperties>
</file>