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16" r:id="rId2"/>
    <p:sldId id="318" r:id="rId3"/>
    <p:sldId id="33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60" d="100"/>
          <a:sy n="60" d="100"/>
        </p:scale>
        <p:origin x="-15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BDE9E6-1811-4C13-97D5-2424DFAD827A}" type="datetimeFigureOut">
              <a:rPr lang="id-ID"/>
              <a:pPr>
                <a:defRPr/>
              </a:pPr>
              <a:t>03/12/2017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4B15AF-CDBA-4D3D-B0D9-B0FC6BE60DA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4B15AF-CDBA-4D3D-B0D9-B0FC6BE60DAC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B491F-ACDD-403A-A10D-36B58DB27D9E}" type="datetime1">
              <a:rPr lang="en-US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6E4AE-9F23-411F-ACDD-97FA60A41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4AA38-4D0F-4BA7-B2CE-710CBFB54F6B}" type="datetime1">
              <a:rPr lang="en-US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6529-4E63-4F35-A2DE-58A47869E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4BEB-4DA9-4D94-A4BD-19FF0FB66CE9}" type="datetime1">
              <a:rPr lang="en-US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5B1C2-2A1D-4F3E-94FE-5C5E177AD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8134-D35C-439D-A0F0-E2863FB3FB0E}" type="datetime1">
              <a:rPr lang="en-US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57E2A-EEDF-4994-99E5-3A0394741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36F0-C860-454D-AF4A-E48209137DE4}" type="datetime1">
              <a:rPr lang="en-US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ABF1-50E9-4C1D-AD49-8C3FCD889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C39D-96C3-42E4-B4BD-6DBCA17FE939}" type="datetime1">
              <a:rPr lang="en-US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4E2A-45DA-435F-AAD5-F8D126204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8389A-59C7-4FCC-AE25-1B60CC0AD10C}" type="datetime1">
              <a:rPr lang="en-US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409D8-D427-4989-8B8E-E4E784E45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9D2F-CC4B-4E1E-98E7-A3D832DA9E77}" type="datetime1">
              <a:rPr lang="en-US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DC243-A597-41CC-959C-331C88A82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7E0FE-9583-41A3-A489-4C3AF7B7F144}" type="datetime1">
              <a:rPr lang="en-US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86650-E4C5-4454-B223-7780C9258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1837-74C3-43FD-8AEB-8EF3C9341B42}" type="datetime1">
              <a:rPr lang="en-US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C2A6B-8C1C-457A-A9A4-BD2051246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2EFE-F91A-46DA-A2A6-BD26F464A4EE}" type="datetime1">
              <a:rPr lang="en-US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D2B0C-9A61-4A00-8CF9-113978BEA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15F120-6202-4194-9250-37A131E72604}" type="datetime1">
              <a:rPr lang="en-US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609D399-83BC-4C18-8B00-86220F261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971800" y="3626584"/>
            <a:ext cx="6172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METABOLISME LEMAK PADA LANSIA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Anugrah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Novianti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SGz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M.Gizi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PROGRAM STUDI ILMU GIZI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FAKULTAS ILMU-ILMU 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166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latin typeface="Berlin Sans FB" panose="020E0602020502020306" pitchFamily="34" charset="0"/>
                <a:cs typeface="Aharoni" pitchFamily="2" charset="-79"/>
              </a:rPr>
              <a:t>TUGAS</a:t>
            </a:r>
            <a:endParaRPr lang="id-ID" sz="4800" b="1" dirty="0"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71464"/>
            <a:ext cx="8208912" cy="2348136"/>
          </a:xfrm>
        </p:spPr>
        <p:txBody>
          <a:bodyPr/>
          <a:lstStyle/>
          <a:p>
            <a:r>
              <a:rPr lang="en-US" sz="3000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Buatlah</a:t>
            </a:r>
            <a:r>
              <a:rPr lang="en-US" sz="3000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3000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infografis</a:t>
            </a:r>
            <a:r>
              <a:rPr lang="en-US" sz="3000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3000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terkait</a:t>
            </a:r>
            <a:r>
              <a:rPr lang="en-US" sz="3000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3000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lang="en-US" sz="3000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3000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lemak</a:t>
            </a:r>
            <a:r>
              <a:rPr lang="en-US" sz="3000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, </a:t>
            </a:r>
            <a:r>
              <a:rPr lang="en-US" sz="3000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proses</a:t>
            </a:r>
            <a:r>
              <a:rPr lang="en-US" sz="3000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3000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permeabilitas</a:t>
            </a:r>
            <a:r>
              <a:rPr lang="en-US" sz="3000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3000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sel</a:t>
            </a:r>
            <a:r>
              <a:rPr lang="en-US" sz="3000" b="1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3000" b="1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3000" b="1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3000" b="1" dirty="0" err="1" smtClean="0">
                <a:latin typeface="Berlin Sans FB" panose="020E0602020502020306" pitchFamily="34" charset="0"/>
                <a:cs typeface="Aharoni" pitchFamily="2" charset="-79"/>
              </a:rPr>
              <a:t>metbolisme</a:t>
            </a:r>
            <a:r>
              <a:rPr lang="en-US" sz="3000" b="1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3000" b="1" dirty="0" err="1" smtClean="0">
                <a:latin typeface="Berlin Sans FB" panose="020E0602020502020306" pitchFamily="34" charset="0"/>
                <a:cs typeface="Aharoni" pitchFamily="2" charset="-79"/>
              </a:rPr>
              <a:t>lemak</a:t>
            </a:r>
            <a:r>
              <a:rPr lang="en-US" sz="3000" b="1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3000" b="1" dirty="0" err="1" smtClean="0">
                <a:latin typeface="Berlin Sans FB" panose="020E0602020502020306" pitchFamily="34" charset="0"/>
                <a:cs typeface="Aharoni" pitchFamily="2" charset="-79"/>
              </a:rPr>
              <a:t>pada</a:t>
            </a:r>
            <a:r>
              <a:rPr lang="en-US" sz="3000" b="1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3000" b="1" dirty="0" err="1" smtClean="0">
                <a:latin typeface="Berlin Sans FB" panose="020E0602020502020306" pitchFamily="34" charset="0"/>
                <a:cs typeface="Aharoni" pitchFamily="2" charset="-79"/>
              </a:rPr>
              <a:t>lansia</a:t>
            </a:r>
            <a:endParaRPr lang="en-US" sz="30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2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5400" b="1" dirty="0" err="1" smtClean="0">
                <a:latin typeface="Berlin Sans FB" panose="020E0602020502020306" pitchFamily="34" charset="0"/>
                <a:cs typeface="Aharoni" pitchFamily="2" charset="-79"/>
              </a:rPr>
              <a:t>Penugasan</a:t>
            </a:r>
            <a:endParaRPr lang="id-ID" sz="5400" b="1" dirty="0" smtClean="0"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57158" y="1571612"/>
            <a:ext cx="8182004" cy="4929222"/>
          </a:xfrm>
        </p:spPr>
        <p:txBody>
          <a:bodyPr anchor="t">
            <a:noAutofit/>
          </a:bodyPr>
          <a:lstStyle/>
          <a:p>
            <a:pPr marL="3175" indent="-3175">
              <a:buNone/>
            </a:pPr>
            <a:r>
              <a:rPr lang="en-US" sz="2800" dirty="0" err="1" smtClean="0">
                <a:latin typeface="Berlin Sans FB" pitchFamily="34" charset="0"/>
              </a:rPr>
              <a:t>Bagi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</a:t>
            </a:r>
            <a:r>
              <a:rPr lang="en-US" sz="2800" dirty="0" err="1" smtClean="0">
                <a:latin typeface="Berlin Sans FB" pitchFamily="34" charset="0"/>
              </a:rPr>
              <a:t>lompok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menjadi</a:t>
            </a:r>
            <a:r>
              <a:rPr lang="en-US" sz="2800" dirty="0" smtClean="0">
                <a:latin typeface="Berlin Sans FB" pitchFamily="34" charset="0"/>
              </a:rPr>
              <a:t> 8 </a:t>
            </a:r>
            <a:r>
              <a:rPr lang="en-US" sz="2800" dirty="0" err="1" smtClean="0">
                <a:latin typeface="Berlin Sans FB" pitchFamily="34" charset="0"/>
              </a:rPr>
              <a:t>kelompok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buat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infografis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tersebut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sesuai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dengan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pembagian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kelompok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kelas</a:t>
            </a:r>
            <a:r>
              <a:rPr lang="en-US" sz="2800" dirty="0" smtClean="0">
                <a:latin typeface="Berlin Sans FB" pitchFamily="34" charset="0"/>
              </a:rPr>
              <a:t> !</a:t>
            </a:r>
            <a:endParaRPr lang="en-US" sz="28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379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PPT-UEU-Pertemuan-2-dan-seterusny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50</Words>
  <Application>Microsoft Office PowerPoint</Application>
  <PresentationFormat>On-screen Show (4:3)</PresentationFormat>
  <Paragraphs>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Template-PPT-UEU-Pertemuan-2-dan-seterusnya1</vt:lpstr>
      <vt:lpstr>Slide 1</vt:lpstr>
      <vt:lpstr>TUGAS</vt:lpstr>
      <vt:lpstr>Penugasan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mci</cp:lastModifiedBy>
  <cp:revision>252</cp:revision>
  <dcterms:created xsi:type="dcterms:W3CDTF">2010-08-24T06:47:44Z</dcterms:created>
  <dcterms:modified xsi:type="dcterms:W3CDTF">2017-12-03T12:20:19Z</dcterms:modified>
</cp:coreProperties>
</file>