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9" r:id="rId3"/>
    <p:sldId id="330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>
        <p:scale>
          <a:sx n="54" d="100"/>
          <a:sy n="54" d="100"/>
        </p:scale>
        <p:origin x="-1776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C6838-7126-44E3-8742-8D1A5F930C42}" type="datetimeFigureOut">
              <a:rPr lang="en-GB"/>
              <a:pPr>
                <a:defRPr/>
              </a:pPr>
              <a:t>04/01/2018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9250D-B63A-47AB-BCC5-87D03AC612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AEC2C-C77A-46FB-8464-EFA2D96CDBF5}" type="datetimeFigureOut">
              <a:rPr lang="en-GB"/>
              <a:pPr>
                <a:defRPr/>
              </a:pPr>
              <a:t>04/01/2018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AC9F4-C9A8-464F-9545-8BE39F00A6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753CD-5422-44E0-99F1-67BE4E43007C}" type="datetimeFigureOut">
              <a:rPr lang="en-GB"/>
              <a:pPr>
                <a:defRPr/>
              </a:pPr>
              <a:t>04/01/2018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2980E-D653-4CF9-B2AC-C9975BA74D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2E372-6776-40CE-B749-849268323933}" type="datetimeFigureOut">
              <a:rPr lang="en-GB"/>
              <a:pPr>
                <a:defRPr/>
              </a:pPr>
              <a:t>04/01/2018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51196-B82E-4E13-A644-7DE4D8AB5B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EA522-CFC4-480F-B890-A6DE11A0A2B4}" type="datetimeFigureOut">
              <a:rPr lang="en-GB"/>
              <a:pPr>
                <a:defRPr/>
              </a:pPr>
              <a:t>04/01/2018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37AFB-B661-41EC-B9F0-2336A561E7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BE9E0-36D7-4908-83C0-1D2FCFBD0348}" type="datetimeFigureOut">
              <a:rPr lang="en-GB"/>
              <a:pPr>
                <a:defRPr/>
              </a:pPr>
              <a:t>04/01/2018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A26BE-C2AB-48CE-BC37-5F00C4E727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FD0DA-A0FD-421E-BE3D-D465FC35303E}" type="datetimeFigureOut">
              <a:rPr lang="en-GB"/>
              <a:pPr>
                <a:defRPr/>
              </a:pPr>
              <a:t>04/01/2018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B0144-DA81-4722-BF9C-586479E9FB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F8AED-971D-4E81-9FF0-9F65448B9FF2}" type="datetimeFigureOut">
              <a:rPr lang="en-GB"/>
              <a:pPr>
                <a:defRPr/>
              </a:pPr>
              <a:t>04/01/2018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86CBC-8DB1-4AEC-BA16-BAD1B8FFA9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7C46-8C05-4D94-8A22-D8791AF4052B}" type="datetimeFigureOut">
              <a:rPr lang="en-GB"/>
              <a:pPr>
                <a:defRPr/>
              </a:pPr>
              <a:t>04/01/2018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1949B-0278-455B-B22A-FD9482EF52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D369D-5131-4EF7-B8C3-69CE557C6347}" type="datetimeFigureOut">
              <a:rPr lang="en-GB"/>
              <a:pPr>
                <a:defRPr/>
              </a:pPr>
              <a:t>04/01/2018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05EB-34DF-465B-A17E-2BE71CB87A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1ED07-DCF0-4461-9EC0-303F82C7E22D}" type="datetimeFigureOut">
              <a:rPr lang="en-GB"/>
              <a:pPr>
                <a:defRPr/>
              </a:pPr>
              <a:t>04/01/2018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E615F-104D-4DC3-B032-3BE7A98142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C130F6-A930-4862-8DB8-3F6D0C818E8E}" type="datetimeFigureOut">
              <a:rPr lang="en-GB"/>
              <a:pPr>
                <a:defRPr/>
              </a:pPr>
              <a:t>04/01/2018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293219-E4BB-4666-B375-0F5D5766B0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Subtitle 1"/>
          <p:cNvSpPr>
            <a:spLocks noGrp="1"/>
          </p:cNvSpPr>
          <p:nvPr>
            <p:ph type="subTitle" idx="1"/>
          </p:nvPr>
        </p:nvSpPr>
        <p:spPr>
          <a:xfrm>
            <a:off x="3305175" y="3587750"/>
            <a:ext cx="5557838" cy="1177925"/>
          </a:xfrm>
        </p:spPr>
        <p:txBody>
          <a:bodyPr/>
          <a:lstStyle/>
          <a:p>
            <a:r>
              <a:rPr lang="id-ID" sz="4400" smtClean="0"/>
              <a:t>Review dan Quiz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28650" y="633413"/>
            <a:ext cx="7886700" cy="1057275"/>
          </a:xfrm>
        </p:spPr>
        <p:txBody>
          <a:bodyPr/>
          <a:lstStyle/>
          <a:p>
            <a:r>
              <a:rPr lang="id-ID" smtClean="0"/>
              <a:t>MATERI SETELAH UTS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69288" cy="4351338"/>
          </a:xfrm>
        </p:spPr>
        <p:txBody>
          <a:bodyPr/>
          <a:lstStyle/>
          <a:p>
            <a:pPr marL="514350" indent="-514350">
              <a:buFont typeface="Calibri Light" pitchFamily="34" charset="0"/>
              <a:buAutoNum type="arabicPeriod"/>
            </a:pPr>
            <a:r>
              <a:rPr lang="en-US" b="1" dirty="0" err="1" smtClean="0"/>
              <a:t>Suplementasi</a:t>
            </a:r>
            <a:r>
              <a:rPr lang="en-US" b="1" dirty="0" smtClean="0"/>
              <a:t> </a:t>
            </a:r>
            <a:r>
              <a:rPr lang="en-US" b="1" dirty="0" err="1" smtClean="0"/>
              <a:t>lansia</a:t>
            </a:r>
            <a:endParaRPr lang="en-US" b="1" dirty="0" smtClean="0"/>
          </a:p>
          <a:p>
            <a:pPr marL="514350" indent="-514350">
              <a:buFont typeface="Calibri Light" pitchFamily="34" charset="0"/>
              <a:buAutoNum type="arabicPeriod"/>
            </a:pPr>
            <a:r>
              <a:rPr lang="en-US" b="1" dirty="0" err="1" smtClean="0"/>
              <a:t>Asuhan</a:t>
            </a:r>
            <a:r>
              <a:rPr lang="en-US" b="1" dirty="0" smtClean="0"/>
              <a:t> </a:t>
            </a:r>
            <a:r>
              <a:rPr lang="en-US" b="1" dirty="0" err="1" smtClean="0"/>
              <a:t>Gizi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Lansia</a:t>
            </a:r>
            <a:endParaRPr lang="en-US" b="1" dirty="0" smtClean="0"/>
          </a:p>
          <a:p>
            <a:pPr marL="514350" indent="-514350">
              <a:buFont typeface="Calibri Light" pitchFamily="34" charset="0"/>
              <a:buAutoNum type="arabicPeriod"/>
            </a:pPr>
            <a:r>
              <a:rPr lang="en-US" b="1" dirty="0" err="1" smtClean="0"/>
              <a:t>Nutrisi</a:t>
            </a:r>
            <a:r>
              <a:rPr lang="en-US" b="1" dirty="0" smtClean="0"/>
              <a:t> </a:t>
            </a:r>
            <a:r>
              <a:rPr lang="en-US" b="1" dirty="0" err="1" smtClean="0"/>
              <a:t>Enteral</a:t>
            </a:r>
            <a:r>
              <a:rPr lang="en-US" b="1" dirty="0" smtClean="0"/>
              <a:t> </a:t>
            </a:r>
            <a:r>
              <a:rPr lang="en-US" b="1" dirty="0" err="1" smtClean="0"/>
              <a:t>Lansia</a:t>
            </a:r>
            <a:endParaRPr lang="en-US" b="1" dirty="0" smtClean="0"/>
          </a:p>
          <a:p>
            <a:pPr marL="514350" indent="-514350">
              <a:buFont typeface="Calibri Light" pitchFamily="34" charset="0"/>
              <a:buAutoNum type="arabicPeriod"/>
            </a:pPr>
            <a:r>
              <a:rPr lang="en-US" b="1" dirty="0" err="1" smtClean="0"/>
              <a:t>Nutrisi</a:t>
            </a:r>
            <a:r>
              <a:rPr lang="en-US" b="1" dirty="0" smtClean="0"/>
              <a:t> </a:t>
            </a:r>
            <a:r>
              <a:rPr lang="en-US" b="1" dirty="0" err="1" smtClean="0"/>
              <a:t>Parenteral</a:t>
            </a:r>
            <a:r>
              <a:rPr lang="en-US" b="1" dirty="0" smtClean="0"/>
              <a:t> </a:t>
            </a:r>
            <a:r>
              <a:rPr lang="en-US" b="1" dirty="0" err="1" smtClean="0"/>
              <a:t>Lansia</a:t>
            </a:r>
            <a:r>
              <a:rPr lang="en-US" b="1" dirty="0" smtClean="0"/>
              <a:t>  </a:t>
            </a:r>
          </a:p>
          <a:p>
            <a:pPr marL="514350" indent="-514350">
              <a:buFont typeface="Calibri Light" pitchFamily="34" charset="0"/>
              <a:buAutoNum type="arabicPeriod"/>
            </a:pPr>
            <a:endParaRPr lang="id-ID" b="1" dirty="0" smtClean="0"/>
          </a:p>
          <a:p>
            <a:pPr marL="514350" indent="-514350">
              <a:buFont typeface="Calibri Light" pitchFamily="34" charset="0"/>
              <a:buAutoNum type="arabicPeriod"/>
            </a:pPr>
            <a:endParaRPr lang="id-ID" b="1" dirty="0" smtClean="0"/>
          </a:p>
          <a:p>
            <a:pPr marL="514350" indent="-514350">
              <a:buFont typeface="Calibri Light" pitchFamily="34" charset="0"/>
              <a:buAutoNum type="arabicPeriod"/>
            </a:pPr>
            <a:endParaRPr lang="id-ID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1038" y="2439988"/>
            <a:ext cx="7886700" cy="1325562"/>
          </a:xfrm>
        </p:spPr>
        <p:txBody>
          <a:bodyPr/>
          <a:lstStyle/>
          <a:p>
            <a:pPr algn="ctr"/>
            <a:r>
              <a:rPr lang="id-ID" sz="5400" smtClean="0"/>
              <a:t>QUIZ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</TotalTime>
  <Words>19</Words>
  <Application>Microsoft Office PowerPoint</Application>
  <PresentationFormat>On-screen Show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MATERI SETELAH UTS</vt:lpstr>
      <vt:lpstr>QUIZ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laras</dc:creator>
  <cp:lastModifiedBy>mci</cp:lastModifiedBy>
  <cp:revision>66</cp:revision>
  <dcterms:created xsi:type="dcterms:W3CDTF">2017-11-17T03:10:37Z</dcterms:created>
  <dcterms:modified xsi:type="dcterms:W3CDTF">2018-01-04T05:46:02Z</dcterms:modified>
</cp:coreProperties>
</file>