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16" r:id="rId2"/>
    <p:sldId id="365" r:id="rId3"/>
    <p:sldId id="378" r:id="rId4"/>
    <p:sldId id="377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60" d="100"/>
          <a:sy n="60" d="100"/>
        </p:scale>
        <p:origin x="-159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BDE9E6-1811-4C13-97D5-2424DFAD827A}" type="datetimeFigureOut">
              <a:rPr lang="id-ID"/>
              <a:pPr>
                <a:defRPr/>
              </a:pPr>
              <a:t>05/11/2017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A4B15AF-CDBA-4D3D-B0D9-B0FC6BE60DA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56BD86-2750-4694-8080-9EBC370F8234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56BD86-2750-4694-8080-9EBC370F8234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EF7524-1DD6-4E15-A6F0-4FB7C6A46D87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B491F-ACDD-403A-A10D-36B58DB27D9E}" type="datetime1">
              <a:rPr lang="en-US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6E4AE-9F23-411F-ACDD-97FA60A41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4AA38-4D0F-4BA7-B2CE-710CBFB54F6B}" type="datetime1">
              <a:rPr lang="en-US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06529-4E63-4F35-A2DE-58A47869E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4BEB-4DA9-4D94-A4BD-19FF0FB66CE9}" type="datetime1">
              <a:rPr lang="en-US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5B1C2-2A1D-4F3E-94FE-5C5E177AD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A8134-D35C-439D-A0F0-E2863FB3FB0E}" type="datetime1">
              <a:rPr lang="en-US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57E2A-EEDF-4994-99E5-3A0394741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836F0-C860-454D-AF4A-E48209137DE4}" type="datetime1">
              <a:rPr lang="en-US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EABF1-50E9-4C1D-AD49-8C3FCD889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BC39D-96C3-42E4-B4BD-6DBCA17FE939}" type="datetime1">
              <a:rPr lang="en-US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74E2A-45DA-435F-AAD5-F8D126204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8389A-59C7-4FCC-AE25-1B60CC0AD10C}" type="datetime1">
              <a:rPr lang="en-US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409D8-D427-4989-8B8E-E4E784E45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79D2F-CC4B-4E1E-98E7-A3D832DA9E77}" type="datetime1">
              <a:rPr lang="en-US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DC243-A597-41CC-959C-331C88A82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7E0FE-9583-41A3-A489-4C3AF7B7F144}" type="datetime1">
              <a:rPr lang="en-US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86650-E4C5-4454-B223-7780C9258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31837-74C3-43FD-8AEB-8EF3C9341B42}" type="datetime1">
              <a:rPr lang="en-US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C2A6B-8C1C-457A-A9A4-BD2051246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72EFE-F91A-46DA-A2A6-BD26F464A4EE}" type="datetime1">
              <a:rPr lang="en-US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D2B0C-9A61-4A00-8CF9-113978BEA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15F120-6202-4194-9250-37A131E72604}" type="datetime1">
              <a:rPr lang="en-US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609D399-83BC-4C18-8B00-86220F261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2971800" y="3657600"/>
            <a:ext cx="6172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PENGUKURAN ANTROPOMETRI LANSIA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err="1">
                <a:solidFill>
                  <a:schemeClr val="bg1"/>
                </a:solidFill>
              </a:rPr>
              <a:t>Anugrah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Novianti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SGz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M.Gizi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PROGRAM STUDI ILMU GIZI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FAKULTAS ILMU-ILMU KESEHATAN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876800" y="10668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Pertemuan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4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50863"/>
            <a:ext cx="7534275" cy="1125537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Berlin Sans FB Demi" pitchFamily="34" charset="0"/>
                <a:cs typeface="Aharoni" pitchFamily="2" charset="-79"/>
              </a:rPr>
              <a:t>Skrining</a:t>
            </a:r>
            <a:r>
              <a:rPr lang="en-US" dirty="0" smtClean="0">
                <a:latin typeface="Berlin Sans FB Demi" pitchFamily="34" charset="0"/>
                <a:cs typeface="Aharoni" pitchFamily="2" charset="-79"/>
              </a:rPr>
              <a:t> MNA</a:t>
            </a:r>
            <a:endParaRPr lang="id-ID" dirty="0" smtClean="0">
              <a:latin typeface="Berlin Sans FB Demi" pitchFamily="34" charset="0"/>
              <a:cs typeface="Aharoni" pitchFamily="2" charset="-79"/>
            </a:endParaRPr>
          </a:p>
        </p:txBody>
      </p:sp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457200" y="1676400"/>
            <a:ext cx="8075613" cy="419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err="1" smtClean="0">
                <a:latin typeface="Berlin Sans FB Demi" pitchFamily="34" charset="0"/>
                <a:cs typeface="Aharoni" pitchFamily="2" charset="-79"/>
              </a:rPr>
              <a:t>Tugas</a:t>
            </a:r>
            <a:r>
              <a:rPr lang="en-US" sz="2400" dirty="0" smtClean="0">
                <a:latin typeface="Berlin Sans FB Demi" pitchFamily="34" charset="0"/>
                <a:cs typeface="Aharoni" pitchFamily="2" charset="-79"/>
              </a:rPr>
              <a:t> : </a:t>
            </a:r>
          </a:p>
          <a:p>
            <a:pPr marL="342900" indent="-342900" algn="just">
              <a:spcBef>
                <a:spcPct val="20000"/>
              </a:spcBef>
            </a:pPr>
            <a:r>
              <a:rPr lang="en-US" sz="2400" dirty="0" smtClean="0">
                <a:latin typeface="Berlin Sans FB Demi" pitchFamily="34" charset="0"/>
                <a:cs typeface="Aharoni" pitchFamily="2" charset="-79"/>
              </a:rPr>
              <a:t>	</a:t>
            </a:r>
            <a:r>
              <a:rPr lang="en-US" sz="2400" dirty="0" err="1" smtClean="0">
                <a:latin typeface="Berlin Sans FB Demi" pitchFamily="34" charset="0"/>
                <a:cs typeface="Aharoni" pitchFamily="2" charset="-79"/>
              </a:rPr>
              <a:t>Memahami</a:t>
            </a:r>
            <a:r>
              <a:rPr lang="en-US" sz="2400" dirty="0" smtClean="0">
                <a:latin typeface="Berlin Sans FB Demi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 Demi" pitchFamily="34" charset="0"/>
                <a:cs typeface="Aharoni" pitchFamily="2" charset="-79"/>
              </a:rPr>
              <a:t>penggunaan</a:t>
            </a:r>
            <a:r>
              <a:rPr lang="en-US" sz="2400" dirty="0" smtClean="0">
                <a:latin typeface="Berlin Sans FB Demi" pitchFamily="34" charset="0"/>
                <a:cs typeface="Aharoni" pitchFamily="2" charset="-79"/>
              </a:rPr>
              <a:t> form </a:t>
            </a:r>
            <a:r>
              <a:rPr lang="en-US" sz="2400" dirty="0" err="1" smtClean="0">
                <a:latin typeface="Berlin Sans FB Demi" pitchFamily="34" charset="0"/>
                <a:cs typeface="Aharoni" pitchFamily="2" charset="-79"/>
              </a:rPr>
              <a:t>skrinin</a:t>
            </a:r>
            <a:r>
              <a:rPr lang="en-US" sz="2400" dirty="0" err="1" smtClean="0">
                <a:latin typeface="Berlin Sans FB Demi" pitchFamily="34" charset="0"/>
                <a:cs typeface="Aharoni" pitchFamily="2" charset="-79"/>
              </a:rPr>
              <a:t>g</a:t>
            </a:r>
            <a:r>
              <a:rPr lang="en-US" sz="2400" dirty="0" smtClean="0">
                <a:latin typeface="Berlin Sans FB Demi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 Demi" pitchFamily="34" charset="0"/>
                <a:cs typeface="Aharoni" pitchFamily="2" charset="-79"/>
              </a:rPr>
              <a:t>gizi</a:t>
            </a:r>
            <a:r>
              <a:rPr lang="en-US" sz="2400" dirty="0" smtClean="0">
                <a:latin typeface="Berlin Sans FB Demi" pitchFamily="34" charset="0"/>
                <a:cs typeface="Aharoni" pitchFamily="2" charset="-79"/>
              </a:rPr>
              <a:t> MNA </a:t>
            </a:r>
            <a:r>
              <a:rPr lang="en-US" sz="2400" dirty="0" err="1" smtClean="0">
                <a:latin typeface="Berlin Sans FB Demi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latin typeface="Berlin Sans FB Demi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 Demi" pitchFamily="34" charset="0"/>
                <a:cs typeface="Aharoni" pitchFamily="2" charset="-79"/>
              </a:rPr>
              <a:t>membuat</a:t>
            </a:r>
            <a:r>
              <a:rPr lang="en-US" sz="2400" dirty="0" smtClean="0">
                <a:latin typeface="Berlin Sans FB Demi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 Demi" pitchFamily="34" charset="0"/>
                <a:cs typeface="Aharoni" pitchFamily="2" charset="-79"/>
              </a:rPr>
              <a:t>simulasi</a:t>
            </a:r>
            <a:r>
              <a:rPr lang="en-US" sz="2400" dirty="0" smtClean="0">
                <a:latin typeface="Berlin Sans FB Demi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 Demi" pitchFamily="34" charset="0"/>
                <a:cs typeface="Aharoni" pitchFamily="2" charset="-79"/>
              </a:rPr>
              <a:t>di</a:t>
            </a:r>
            <a:r>
              <a:rPr lang="en-US" sz="2400" dirty="0" smtClean="0">
                <a:latin typeface="Berlin Sans FB Demi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 Demi" pitchFamily="34" charset="0"/>
                <a:cs typeface="Aharoni" pitchFamily="2" charset="-79"/>
              </a:rPr>
              <a:t>kelas</a:t>
            </a:r>
            <a:endParaRPr lang="id-ID" sz="2400" dirty="0">
              <a:latin typeface="Berlin Sans FB Demi" pitchFamily="34" charset="0"/>
              <a:cs typeface="Aharoni" pitchFamily="2" charset="-79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5963" y="0"/>
            <a:ext cx="512933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sz="6000" smtClean="0">
                <a:latin typeface="Berlin Sans FB Demi" pitchFamily="34" charset="0"/>
                <a:cs typeface="Arial" pitchFamily="34" charset="0"/>
              </a:rPr>
              <a:t>TERIMAKASIH</a:t>
            </a:r>
            <a:endParaRPr lang="id-ID" sz="6000" smtClean="0">
              <a:latin typeface="Berlin Sans FB Dem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-PPT-UEU-Pertemuan-2-dan-seterusny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1648</TotalTime>
  <Words>26</Words>
  <Application>Microsoft Office PowerPoint</Application>
  <PresentationFormat>On-screen Show (4:3)</PresentationFormat>
  <Paragraphs>13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Template-PPT-UEU-Pertemuan-2-dan-seterusnya1</vt:lpstr>
      <vt:lpstr>Slide 1</vt:lpstr>
      <vt:lpstr>Skrining MNA</vt:lpstr>
      <vt:lpstr>Slide 3</vt:lpstr>
      <vt:lpstr>Slide 4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mci</cp:lastModifiedBy>
  <cp:revision>237</cp:revision>
  <dcterms:created xsi:type="dcterms:W3CDTF">2010-08-24T06:47:44Z</dcterms:created>
  <dcterms:modified xsi:type="dcterms:W3CDTF">2017-11-05T13:55:13Z</dcterms:modified>
</cp:coreProperties>
</file>