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5" r:id="rId3"/>
    <p:sldId id="360" r:id="rId4"/>
    <p:sldId id="362" r:id="rId5"/>
    <p:sldId id="307" r:id="rId6"/>
    <p:sldId id="344" r:id="rId7"/>
    <p:sldId id="311" r:id="rId8"/>
    <p:sldId id="288" r:id="rId9"/>
    <p:sldId id="345" r:id="rId10"/>
    <p:sldId id="354" r:id="rId11"/>
    <p:sldId id="292" r:id="rId12"/>
    <p:sldId id="346" r:id="rId13"/>
    <p:sldId id="352" r:id="rId14"/>
    <p:sldId id="343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B2E9-2C0A-43B1-AFA3-452071BFC4EB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2119-8D87-4439-83FB-C9BAA1F33B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894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2119-8D87-4439-83FB-C9BAA1F33BBD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500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234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001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173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775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102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39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181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139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602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711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396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06C2-4EF5-499F-A9D6-F08EF6CAAA34}" type="datetimeFigureOut">
              <a:rPr lang="id-ID" smtClean="0"/>
              <a:t>03/12/2017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BE232-1832-4E53-9AEF-E6042797F4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416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387424"/>
            <a:ext cx="9144000" cy="753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1800" y="3322851"/>
            <a:ext cx="6340989" cy="1546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d-ID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IMPLEMENTASI </a:t>
            </a:r>
            <a:r>
              <a:rPr lang="id-ID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 GIZI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MASALAH KANKER</a:t>
            </a:r>
            <a:endParaRPr lang="id-ID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 STUDI ILMU GIZI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FAKULTAS ILMU-ILMU KESEHATAN</a:t>
            </a:r>
          </a:p>
          <a:p>
            <a:pPr algn="ctr"/>
            <a:endParaRPr lang="id-ID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0"/>
            <a:ext cx="9323512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3642" r="36662" b="7434"/>
          <a:stretch/>
        </p:blipFill>
        <p:spPr bwMode="auto">
          <a:xfrm>
            <a:off x="-179512" y="690210"/>
            <a:ext cx="9323512" cy="554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754" y="750887"/>
            <a:ext cx="9144000" cy="747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200" b="1" dirty="0" smtClean="0"/>
          </a:p>
          <a:p>
            <a:r>
              <a:rPr lang="id-ID" sz="3200" b="1" dirty="0" smtClean="0"/>
              <a:t>Mekanisme </a:t>
            </a:r>
            <a:r>
              <a:rPr lang="id-ID" sz="3200" b="1" dirty="0"/>
              <a:t>pembentukan kanker</a:t>
            </a:r>
          </a:p>
          <a:p>
            <a:endParaRPr lang="en-US" sz="3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556792"/>
            <a:ext cx="91440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/>
              <a:t>Mekanisme pembentukan kanker Pada tahap inisiasi, </a:t>
            </a:r>
            <a:endParaRPr lang="id-ID" sz="2800" dirty="0" smtClean="0"/>
          </a:p>
          <a:p>
            <a:r>
              <a:rPr lang="id-ID" sz="2800" dirty="0" smtClean="0"/>
              <a:t>zat </a:t>
            </a:r>
            <a:r>
              <a:rPr lang="id-ID" sz="2800" dirty="0"/>
              <a:t>penimbul kanker mulai beraktivitas mengubah susunan DNA fungsional promosi, pada tahap ini berlangsung 3 proses yaitu floriferasi, metastasis dan neoangiogenesis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94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6456" y="1772816"/>
            <a:ext cx="843108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buNone/>
              <a:defRPr/>
            </a:pPr>
            <a:endParaRPr lang="en-US" sz="2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754" y="750887"/>
            <a:ext cx="9144000" cy="747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GEJALA KANKER YG PERLU DIWASPADAI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556792"/>
            <a:ext cx="91440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1525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Snap ITC" pitchFamily="82" charset="0"/>
              </a:rPr>
              <a:t>W</a:t>
            </a:r>
            <a:r>
              <a:rPr lang="en-US" sz="2800" b="1" dirty="0"/>
              <a:t>AKTU BUANG AIR BESAR ATAU KECIL ADA PERUBAHAN KEBIASAAN ATAU </a:t>
            </a:r>
            <a:r>
              <a:rPr lang="en-US" sz="2800" b="1" dirty="0" smtClean="0"/>
              <a:t>GANGGUAN</a:t>
            </a:r>
            <a:endParaRPr lang="id-ID" sz="2800" b="1" dirty="0" smtClean="0"/>
          </a:p>
          <a:p>
            <a:pPr marL="771525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latin typeface="Snap ITC" pitchFamily="82" charset="0"/>
              </a:rPr>
              <a:t>A</a:t>
            </a:r>
            <a:r>
              <a:rPr lang="en-US" sz="2800" b="1" dirty="0" smtClean="0"/>
              <a:t>LAT </a:t>
            </a:r>
            <a:r>
              <a:rPr lang="en-US" sz="2800" b="1" dirty="0"/>
              <a:t>PENCERNAAN TERGANGGU DAN SUSAH </a:t>
            </a:r>
            <a:r>
              <a:rPr lang="en-US" sz="2800" b="1" dirty="0" smtClean="0"/>
              <a:t>MENELAN</a:t>
            </a:r>
            <a:endParaRPr lang="id-ID" sz="2800" b="1" dirty="0" smtClean="0"/>
          </a:p>
          <a:p>
            <a:pPr marL="771525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latin typeface="Snap ITC" pitchFamily="82" charset="0"/>
              </a:rPr>
              <a:t>S</a:t>
            </a:r>
            <a:r>
              <a:rPr lang="en-US" sz="2800" b="1" dirty="0" smtClean="0"/>
              <a:t>UARA </a:t>
            </a:r>
            <a:r>
              <a:rPr lang="en-US" sz="2800" b="1" dirty="0"/>
              <a:t>SERAK ATAU BATUK YG TDK </a:t>
            </a:r>
            <a:r>
              <a:rPr lang="en-US" sz="2800" b="1" dirty="0" smtClean="0"/>
              <a:t>SEMBUH</a:t>
            </a:r>
            <a:endParaRPr lang="id-ID" sz="2800" b="1" dirty="0" smtClean="0"/>
          </a:p>
          <a:p>
            <a:pPr marL="771525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latin typeface="Snap ITC" pitchFamily="82" charset="0"/>
              </a:rPr>
              <a:t>P</a:t>
            </a:r>
            <a:r>
              <a:rPr lang="en-US" sz="2800" b="1" dirty="0" smtClean="0"/>
              <a:t>AYUDARA </a:t>
            </a:r>
            <a:r>
              <a:rPr lang="en-US" sz="2800" b="1" dirty="0"/>
              <a:t>ATAU DITEMPAT LAIN ADA </a:t>
            </a:r>
            <a:r>
              <a:rPr lang="en-US" sz="2800" b="1" dirty="0" smtClean="0"/>
              <a:t>BENJOLAN</a:t>
            </a:r>
            <a:endParaRPr lang="id-ID" sz="2800" b="1" dirty="0" smtClean="0"/>
          </a:p>
          <a:p>
            <a:pPr marL="771525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latin typeface="Snap ITC" pitchFamily="82" charset="0"/>
              </a:rPr>
              <a:t>A</a:t>
            </a:r>
            <a:r>
              <a:rPr lang="en-US" sz="2800" b="1" dirty="0" smtClean="0"/>
              <a:t>NDENG2 </a:t>
            </a:r>
            <a:r>
              <a:rPr lang="en-US" sz="2800" b="1" dirty="0"/>
              <a:t>(TAHI LALAT) YG BERUBAH SIFATNYA MENJADI MAKIN BESAR DAN </a:t>
            </a:r>
            <a:r>
              <a:rPr lang="en-US" sz="2800" b="1" dirty="0" smtClean="0"/>
              <a:t>GATAL</a:t>
            </a:r>
            <a:endParaRPr lang="id-ID" sz="2800" b="1" dirty="0" smtClean="0"/>
          </a:p>
          <a:p>
            <a:pPr marL="771525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latin typeface="Snap ITC" pitchFamily="82" charset="0"/>
              </a:rPr>
              <a:t>D</a:t>
            </a:r>
            <a:r>
              <a:rPr lang="en-US" sz="2800" b="1" dirty="0" smtClean="0"/>
              <a:t>ARAH </a:t>
            </a:r>
            <a:r>
              <a:rPr lang="en-US" sz="2800" b="1" dirty="0"/>
              <a:t>ATAU LENDIR YG TIDAK NORMAL KELUAR DARI LUBANG </a:t>
            </a:r>
            <a:r>
              <a:rPr lang="en-US" sz="2800" b="1" dirty="0" err="1"/>
              <a:t>LUBANG</a:t>
            </a:r>
            <a:r>
              <a:rPr lang="en-US" sz="2800" b="1" dirty="0"/>
              <a:t> </a:t>
            </a:r>
            <a:r>
              <a:rPr lang="en-US" sz="2800" b="1" dirty="0" smtClean="0"/>
              <a:t>TUBUH</a:t>
            </a:r>
            <a:endParaRPr lang="id-ID" sz="2800" b="1" dirty="0" smtClean="0"/>
          </a:p>
          <a:p>
            <a:pPr marL="771525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latin typeface="Snap ITC" pitchFamily="82" charset="0"/>
              </a:rPr>
              <a:t>A</a:t>
            </a:r>
            <a:r>
              <a:rPr lang="en-US" sz="2800" b="1" dirty="0" smtClean="0"/>
              <a:t>DANYA </a:t>
            </a:r>
            <a:r>
              <a:rPr lang="en-US" sz="2800" b="1" dirty="0"/>
              <a:t>KORENG ATAU BOROK YG TIDAK MAU SEMBUH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24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754" y="750887"/>
            <a:ext cx="9144000" cy="747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BAGAIMANA MENCEGAH KANKER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556792"/>
            <a:ext cx="91440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pencegahan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mengurangi</a:t>
            </a:r>
            <a:r>
              <a:rPr lang="en-US" sz="2800" dirty="0" smtClean="0"/>
              <a:t> </a:t>
            </a:r>
            <a:r>
              <a:rPr lang="en-US" sz="2800" dirty="0" err="1" smtClean="0"/>
              <a:t>risiko</a:t>
            </a:r>
            <a:r>
              <a:rPr lang="en-US" sz="2800" dirty="0" smtClean="0"/>
              <a:t> </a:t>
            </a:r>
            <a:r>
              <a:rPr lang="en-US" sz="2800" dirty="0" err="1" smtClean="0"/>
              <a:t>terkena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dg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sehat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menghindari</a:t>
            </a:r>
            <a:r>
              <a:rPr lang="en-US" sz="2800" dirty="0" smtClean="0"/>
              <a:t> </a:t>
            </a:r>
            <a:r>
              <a:rPr lang="en-US" sz="2800" dirty="0" err="1" smtClean="0"/>
              <a:t>penyebab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endParaRPr lang="en-US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 smtClean="0"/>
              <a:t>Hindari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lemak</a:t>
            </a:r>
            <a:r>
              <a:rPr lang="en-US" sz="2800" dirty="0" smtClean="0"/>
              <a:t>,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diawetkan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makanlah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</a:t>
            </a:r>
            <a:r>
              <a:rPr lang="en-US" sz="2800" dirty="0" err="1" smtClean="0"/>
              <a:t>seimbang</a:t>
            </a:r>
            <a:r>
              <a:rPr lang="en-US" sz="2800" dirty="0" smtClean="0"/>
              <a:t> </a:t>
            </a:r>
            <a:r>
              <a:rPr lang="en-US" sz="2800" dirty="0" err="1" smtClean="0"/>
              <a:t>gizi</a:t>
            </a:r>
            <a:endParaRPr lang="id-ID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 smtClean="0"/>
              <a:t>Hindari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r>
              <a:rPr lang="en-US" sz="2800" dirty="0" smtClean="0"/>
              <a:t> dg </a:t>
            </a:r>
            <a:r>
              <a:rPr lang="en-US" sz="2800" dirty="0" err="1" smtClean="0"/>
              <a:t>pasangan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suami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istri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endParaRPr lang="id-ID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 smtClean="0"/>
              <a:t>Hindari</a:t>
            </a:r>
            <a:r>
              <a:rPr lang="en-US" sz="2800" dirty="0" smtClean="0"/>
              <a:t> </a:t>
            </a:r>
            <a:r>
              <a:rPr lang="en-US" sz="2800" dirty="0" err="1" smtClean="0"/>
              <a:t>merokok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berhentilah</a:t>
            </a:r>
            <a:r>
              <a:rPr lang="en-US" sz="2800" dirty="0" smtClean="0"/>
              <a:t> </a:t>
            </a:r>
            <a:r>
              <a:rPr lang="en-US" sz="2800" dirty="0" err="1" smtClean="0"/>
              <a:t>merokok</a:t>
            </a:r>
            <a:endParaRPr lang="id-ID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 smtClean="0"/>
              <a:t>Hindari</a:t>
            </a:r>
            <a:r>
              <a:rPr lang="en-US" sz="2800" dirty="0" smtClean="0"/>
              <a:t> </a:t>
            </a:r>
            <a:r>
              <a:rPr lang="en-US" sz="2800" dirty="0" err="1" smtClean="0"/>
              <a:t>stres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upayakan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seimbang</a:t>
            </a:r>
            <a:endParaRPr lang="id-ID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 smtClean="0"/>
              <a:t>Hindari</a:t>
            </a:r>
            <a:r>
              <a:rPr lang="en-US" sz="2800" dirty="0" smtClean="0"/>
              <a:t> </a:t>
            </a:r>
            <a:r>
              <a:rPr lang="en-US" sz="2800" dirty="0" err="1" smtClean="0"/>
              <a:t>pajanan</a:t>
            </a:r>
            <a:r>
              <a:rPr lang="en-US" sz="2800" dirty="0" smtClean="0"/>
              <a:t> </a:t>
            </a:r>
            <a:r>
              <a:rPr lang="en-US" sz="2800" dirty="0" err="1" smtClean="0"/>
              <a:t>sinar</a:t>
            </a:r>
            <a:r>
              <a:rPr lang="en-US" sz="2800" dirty="0" smtClean="0"/>
              <a:t> </a:t>
            </a:r>
            <a:r>
              <a:rPr lang="en-US" sz="2800" dirty="0" err="1" smtClean="0"/>
              <a:t>matahari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berlebihan</a:t>
            </a:r>
            <a:endParaRPr lang="id-ID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 smtClean="0"/>
              <a:t>Periksaklan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berkala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94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897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600" dirty="0" smtClean="0">
              <a:latin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92696"/>
            <a:ext cx="8229600" cy="831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KANKER</a:t>
            </a:r>
            <a:endParaRPr lang="en-US" sz="3600" dirty="0" smtClean="0">
              <a:latin typeface="Tahoma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29962" y="1356645"/>
            <a:ext cx="684076" cy="643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79512" y="2060848"/>
            <a:ext cx="878497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800" dirty="0">
                <a:latin typeface="Comic Sans MS" pitchFamily="66" charset="0"/>
              </a:rPr>
              <a:t>suatu penyakit yang disebabkan oleh pertumbuhan sel-sel jaringan tubuh yang tidak normal Tumor (bahasa Latin; pembengkakan) menunjuk massa jaringan yang tidak normal, tetapi dapat berupa "ganas" (bersifat kanker) atau "jinak" (tidak bersifat kanker) </a:t>
            </a:r>
            <a:endParaRPr lang="id-ID" sz="2800" dirty="0" smtClean="0">
              <a:latin typeface="Comic Sans MS" pitchFamily="66" charset="0"/>
            </a:endParaRPr>
          </a:p>
          <a:p>
            <a:endParaRPr lang="id-ID" sz="2800" b="1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Comic Sans MS" pitchFamily="66" charset="0"/>
              </a:rPr>
              <a:t>Kanker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sering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dikenal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sebagai</a:t>
            </a:r>
            <a:r>
              <a:rPr lang="en-US" sz="2800" dirty="0" smtClean="0">
                <a:latin typeface="Comic Sans MS" pitchFamily="66" charset="0"/>
              </a:rPr>
              <a:t> tumor, </a:t>
            </a:r>
            <a:r>
              <a:rPr lang="en-US" sz="2800" dirty="0" err="1" smtClean="0">
                <a:latin typeface="Comic Sans MS" pitchFamily="66" charset="0"/>
              </a:rPr>
              <a:t>walaupun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tidak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semua</a:t>
            </a:r>
            <a:r>
              <a:rPr lang="en-US" sz="2800" dirty="0" smtClean="0">
                <a:latin typeface="Comic Sans MS" pitchFamily="66" charset="0"/>
              </a:rPr>
              <a:t> tumor </a:t>
            </a:r>
            <a:r>
              <a:rPr lang="en-US" sz="2800" dirty="0" err="1" smtClean="0">
                <a:latin typeface="Comic Sans MS" pitchFamily="66" charset="0"/>
              </a:rPr>
              <a:t>adalah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kanker</a:t>
            </a:r>
            <a:endParaRPr lang="en-US" sz="28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611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600" dirty="0" smtClean="0"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32667" r="37500" b="9076"/>
          <a:stretch/>
        </p:blipFill>
        <p:spPr bwMode="auto">
          <a:xfrm>
            <a:off x="30270" y="692696"/>
            <a:ext cx="911373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7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600" dirty="0" smtClean="0"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4462" r="32933" b="29179"/>
          <a:stretch/>
        </p:blipFill>
        <p:spPr bwMode="auto">
          <a:xfrm>
            <a:off x="0" y="617166"/>
            <a:ext cx="8964488" cy="583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5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72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6456" y="1772816"/>
            <a:ext cx="843108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buNone/>
              <a:defRPr/>
            </a:pPr>
            <a:endParaRPr lang="en-US" sz="2800" dirty="0" smtClean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1857652"/>
            <a:ext cx="822960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indent="-457200">
              <a:lnSpc>
                <a:spcPct val="105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id-ID" sz="2800" dirty="0">
              <a:latin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3754" y="750887"/>
            <a:ext cx="9144000" cy="74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GOLONGAN TUMOR</a:t>
            </a:r>
            <a:endParaRPr lang="en-US" sz="40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556792"/>
            <a:ext cx="91440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ADA 2 GOLONGAN TUMOR YAITU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		1. TUMOR  JINAK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		2. TUMOR  GANAS</a:t>
            </a:r>
          </a:p>
          <a:p>
            <a:r>
              <a:rPr lang="en-US" sz="2800" b="1" dirty="0" smtClean="0">
                <a:solidFill>
                  <a:srgbClr val="009900"/>
                </a:solidFill>
              </a:rPr>
              <a:t>TUMOR JINAK</a:t>
            </a:r>
            <a:r>
              <a:rPr lang="en-US" sz="2800" b="1" dirty="0" smtClean="0"/>
              <a:t> TUMBUH LAMBAN, BERSIMPAI ATAU BERSELAPUT PEMBUNGKUS SEHINGGA MUDAH DI OPRASI DAN DI ANGKAT.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TUMOR GANAS</a:t>
            </a:r>
            <a:r>
              <a:rPr lang="en-US" sz="2800" b="1" dirty="0" smtClean="0"/>
              <a:t> YAITU YG DISEBUT KANKER, TUMBUH CEPAT, TIDAK BERSIMPAI, TUMBUHNYA MENYUSUP KE BAGIAN LAIN MELALUI PEMBULUH DARAH DAN PEMBULUH LIMFE (PEMBULUH GETAH BENING)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72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6456" y="1772816"/>
            <a:ext cx="843108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buNone/>
              <a:defRPr/>
            </a:pPr>
            <a:endParaRPr lang="en-US" sz="2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754" y="750887"/>
            <a:ext cx="9144000" cy="747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3600" b="1" dirty="0" smtClean="0"/>
          </a:p>
          <a:p>
            <a:r>
              <a:rPr lang="id-ID" sz="3600" b="1" dirty="0" smtClean="0"/>
              <a:t>Faktor </a:t>
            </a:r>
            <a:r>
              <a:rPr lang="id-ID" sz="3600" b="1" dirty="0"/>
              <a:t>penyebab kanker</a:t>
            </a:r>
          </a:p>
          <a:p>
            <a:endParaRPr lang="en-US" sz="3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556792"/>
            <a:ext cx="91440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25400">
              <a:buFont typeface="+mj-lt"/>
              <a:buAutoNum type="arabicPeriod"/>
            </a:pPr>
            <a:r>
              <a:rPr lang="id-ID" sz="2800" dirty="0" smtClean="0"/>
              <a:t>Faktor </a:t>
            </a:r>
            <a:r>
              <a:rPr lang="id-ID" sz="2800" dirty="0"/>
              <a:t>keturunan </a:t>
            </a:r>
          </a:p>
          <a:p>
            <a:pPr marL="514350" indent="25400">
              <a:buFont typeface="+mj-lt"/>
              <a:buAutoNum type="arabicPeriod"/>
            </a:pPr>
            <a:r>
              <a:rPr lang="id-ID" sz="2800" dirty="0" smtClean="0"/>
              <a:t>Faktor </a:t>
            </a:r>
            <a:r>
              <a:rPr lang="id-ID" sz="2800" dirty="0"/>
              <a:t>Lingkungan </a:t>
            </a:r>
          </a:p>
          <a:p>
            <a:pPr marL="514350" indent="25400">
              <a:buFont typeface="+mj-lt"/>
              <a:buAutoNum type="arabicPeriod"/>
            </a:pPr>
            <a:r>
              <a:rPr lang="id-ID" sz="2800" dirty="0" smtClean="0"/>
              <a:t>Infeksi </a:t>
            </a:r>
          </a:p>
          <a:p>
            <a:pPr marL="514350" indent="25400">
              <a:buFont typeface="+mj-lt"/>
              <a:buAutoNum type="arabicPeriod"/>
            </a:pPr>
            <a:r>
              <a:rPr lang="id-ID" sz="2800" dirty="0" smtClean="0"/>
              <a:t>Faktor </a:t>
            </a:r>
            <a:r>
              <a:rPr lang="id-ID" sz="2800" dirty="0"/>
              <a:t>Makanan yang mengandung bahan kimia </a:t>
            </a:r>
          </a:p>
          <a:p>
            <a:pPr marL="514350" indent="25400">
              <a:buFont typeface="+mj-lt"/>
              <a:buAutoNum type="arabicPeriod"/>
            </a:pPr>
            <a:r>
              <a:rPr lang="id-ID" sz="2800" dirty="0" smtClean="0"/>
              <a:t>Virus </a:t>
            </a:r>
          </a:p>
          <a:p>
            <a:pPr marL="514350" indent="25400">
              <a:buFont typeface="+mj-lt"/>
              <a:buAutoNum type="arabicPeriod"/>
            </a:pPr>
            <a:r>
              <a:rPr lang="id-ID" sz="2800" dirty="0" smtClean="0"/>
              <a:t>Faktor </a:t>
            </a:r>
            <a:r>
              <a:rPr lang="id-ID" sz="2800" dirty="0"/>
              <a:t>perilaku </a:t>
            </a:r>
          </a:p>
          <a:p>
            <a:pPr marL="514350" indent="25400">
              <a:buFont typeface="+mj-lt"/>
              <a:buAutoNum type="arabicPeriod"/>
            </a:pPr>
            <a:r>
              <a:rPr lang="id-ID" sz="2800" dirty="0" smtClean="0"/>
              <a:t>Gangguan </a:t>
            </a:r>
            <a:r>
              <a:rPr lang="id-ID" sz="2800" dirty="0"/>
              <a:t>keseimbangan hormonal </a:t>
            </a:r>
          </a:p>
          <a:p>
            <a:pPr marL="514350" indent="25400">
              <a:buFont typeface="+mj-lt"/>
              <a:buAutoNum type="arabicPeriod"/>
            </a:pPr>
            <a:r>
              <a:rPr lang="id-ID" sz="2800" dirty="0" smtClean="0"/>
              <a:t>Faktor </a:t>
            </a:r>
            <a:r>
              <a:rPr lang="id-ID" sz="2800" dirty="0"/>
              <a:t>kejiwaan, emosional </a:t>
            </a:r>
          </a:p>
          <a:p>
            <a:pPr marL="514350" indent="25400">
              <a:buFont typeface="+mj-lt"/>
              <a:buAutoNum type="arabicPeriod"/>
            </a:pPr>
            <a:r>
              <a:rPr lang="id-ID" sz="2800" dirty="0" smtClean="0"/>
              <a:t>Radikal </a:t>
            </a:r>
            <a:r>
              <a:rPr lang="id-ID" sz="2800" dirty="0"/>
              <a:t>bebas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04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20770" r="34134" b="31641"/>
          <a:stretch/>
        </p:blipFill>
        <p:spPr bwMode="auto">
          <a:xfrm>
            <a:off x="-16623" y="692696"/>
            <a:ext cx="916062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33897" r="34134" b="16462"/>
          <a:stretch/>
        </p:blipFill>
        <p:spPr bwMode="auto">
          <a:xfrm>
            <a:off x="0" y="589937"/>
            <a:ext cx="9144000" cy="586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rsil\Desktop\Smartcreativ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8621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5689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6456" y="1772816"/>
            <a:ext cx="843108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buNone/>
              <a:defRPr/>
            </a:pPr>
            <a:endParaRPr lang="en-US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39641" r="34856" b="10718"/>
          <a:stretch/>
        </p:blipFill>
        <p:spPr bwMode="auto">
          <a:xfrm>
            <a:off x="0" y="589938"/>
            <a:ext cx="9144000" cy="564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2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270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</dc:creator>
  <cp:lastModifiedBy>mc</cp:lastModifiedBy>
  <cp:revision>78</cp:revision>
  <dcterms:created xsi:type="dcterms:W3CDTF">2017-10-24T04:34:39Z</dcterms:created>
  <dcterms:modified xsi:type="dcterms:W3CDTF">2017-12-03T13:57:15Z</dcterms:modified>
</cp:coreProperties>
</file>