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8" r:id="rId3"/>
    <p:sldId id="269" r:id="rId4"/>
    <p:sldId id="279" r:id="rId5"/>
    <p:sldId id="277" r:id="rId6"/>
    <p:sldId id="267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98BF8-78FC-42D7-94AA-A2EDD042148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F9EDE10-2CC6-43C2-A185-C006296C616F}">
      <dgm:prSet phldrT="[Text]"/>
      <dgm:spPr/>
      <dgm:t>
        <a:bodyPr/>
        <a:lstStyle/>
        <a:p>
          <a:r>
            <a:rPr lang="id-ID" dirty="0" smtClean="0"/>
            <a:t>Gizi olahraga</a:t>
          </a:r>
          <a:endParaRPr lang="id-ID" dirty="0"/>
        </a:p>
      </dgm:t>
    </dgm:pt>
    <dgm:pt modelId="{244566F8-5419-4DD6-AE72-4B23EC312210}" type="parTrans" cxnId="{5D557296-5BCC-40C9-A2A7-B533237DD944}">
      <dgm:prSet/>
      <dgm:spPr/>
      <dgm:t>
        <a:bodyPr/>
        <a:lstStyle/>
        <a:p>
          <a:endParaRPr lang="id-ID"/>
        </a:p>
      </dgm:t>
    </dgm:pt>
    <dgm:pt modelId="{E29CF607-E48D-4388-8C09-957C0D4D36DD}" type="sibTrans" cxnId="{5D557296-5BCC-40C9-A2A7-B533237DD944}">
      <dgm:prSet/>
      <dgm:spPr/>
      <dgm:t>
        <a:bodyPr/>
        <a:lstStyle/>
        <a:p>
          <a:endParaRPr lang="id-ID"/>
        </a:p>
      </dgm:t>
    </dgm:pt>
    <dgm:pt modelId="{F631F3E3-CF29-4925-A75F-ECA23DDAAC6F}">
      <dgm:prSet phldrT="[Text]"/>
      <dgm:spPr/>
      <dgm:t>
        <a:bodyPr/>
        <a:lstStyle/>
        <a:p>
          <a:r>
            <a:rPr lang="id-ID" dirty="0" smtClean="0"/>
            <a:t>Gizi Klinik</a:t>
          </a:r>
          <a:endParaRPr lang="id-ID" dirty="0"/>
        </a:p>
      </dgm:t>
    </dgm:pt>
    <dgm:pt modelId="{41FDDCC5-0727-4B57-AF38-423ED5BC7E03}" type="parTrans" cxnId="{90655268-12C4-458D-9EC2-03895A893752}">
      <dgm:prSet/>
      <dgm:spPr/>
      <dgm:t>
        <a:bodyPr/>
        <a:lstStyle/>
        <a:p>
          <a:endParaRPr lang="id-ID"/>
        </a:p>
      </dgm:t>
    </dgm:pt>
    <dgm:pt modelId="{732BC0E9-3006-4507-827B-D8E0DBB2E64E}" type="sibTrans" cxnId="{90655268-12C4-458D-9EC2-03895A893752}">
      <dgm:prSet/>
      <dgm:spPr/>
      <dgm:t>
        <a:bodyPr/>
        <a:lstStyle/>
        <a:p>
          <a:endParaRPr lang="id-ID"/>
        </a:p>
      </dgm:t>
    </dgm:pt>
    <dgm:pt modelId="{22E0A642-BB38-4F41-B358-9CB601D82A5E}">
      <dgm:prSet phldrT="[Text]"/>
      <dgm:spPr/>
      <dgm:t>
        <a:bodyPr/>
        <a:lstStyle/>
        <a:p>
          <a:r>
            <a:rPr lang="id-ID" dirty="0" smtClean="0"/>
            <a:t>Pangan dan Food Service</a:t>
          </a:r>
          <a:endParaRPr lang="id-ID" dirty="0"/>
        </a:p>
      </dgm:t>
    </dgm:pt>
    <dgm:pt modelId="{15210A21-E7AF-4C6C-A712-82EB7E2E0664}" type="parTrans" cxnId="{28966776-50E3-49C7-9487-10C984D98893}">
      <dgm:prSet/>
      <dgm:spPr/>
      <dgm:t>
        <a:bodyPr/>
        <a:lstStyle/>
        <a:p>
          <a:endParaRPr lang="id-ID"/>
        </a:p>
      </dgm:t>
    </dgm:pt>
    <dgm:pt modelId="{BABFB134-EAB5-4CDE-B94B-75A4383456DF}" type="sibTrans" cxnId="{28966776-50E3-49C7-9487-10C984D98893}">
      <dgm:prSet/>
      <dgm:spPr/>
      <dgm:t>
        <a:bodyPr/>
        <a:lstStyle/>
        <a:p>
          <a:endParaRPr lang="id-ID"/>
        </a:p>
      </dgm:t>
    </dgm:pt>
    <dgm:pt modelId="{280B765A-EDAF-4C53-B924-3E94B7BB6D45}">
      <dgm:prSet phldrT="[Text]"/>
      <dgm:spPr/>
      <dgm:t>
        <a:bodyPr/>
        <a:lstStyle/>
        <a:p>
          <a:r>
            <a:rPr lang="id-ID" dirty="0" smtClean="0"/>
            <a:t>Gizi Masyarakat</a:t>
          </a:r>
          <a:endParaRPr lang="id-ID" dirty="0"/>
        </a:p>
      </dgm:t>
    </dgm:pt>
    <dgm:pt modelId="{6E7F08C6-42F0-44A5-92DE-210B567FC525}" type="parTrans" cxnId="{FB4E9D0A-850C-49B6-8F1A-D8D69287883F}">
      <dgm:prSet/>
      <dgm:spPr/>
      <dgm:t>
        <a:bodyPr/>
        <a:lstStyle/>
        <a:p>
          <a:endParaRPr lang="id-ID"/>
        </a:p>
      </dgm:t>
    </dgm:pt>
    <dgm:pt modelId="{F8932F10-D986-4A9B-8948-EAD461E85B68}" type="sibTrans" cxnId="{FB4E9D0A-850C-49B6-8F1A-D8D69287883F}">
      <dgm:prSet/>
      <dgm:spPr/>
      <dgm:t>
        <a:bodyPr/>
        <a:lstStyle/>
        <a:p>
          <a:endParaRPr lang="id-ID"/>
        </a:p>
      </dgm:t>
    </dgm:pt>
    <dgm:pt modelId="{B8972E5D-9336-4141-8D1F-6CACDAF73C02}" type="pres">
      <dgm:prSet presAssocID="{C6C98BF8-78FC-42D7-94AA-A2EDD042148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FD03823-6D5A-4E63-989A-765D3FA1DDC9}" type="pres">
      <dgm:prSet presAssocID="{C6C98BF8-78FC-42D7-94AA-A2EDD0421480}" presName="diamond" presStyleLbl="bgShp" presStyleIdx="0" presStyleCnt="1"/>
      <dgm:spPr/>
    </dgm:pt>
    <dgm:pt modelId="{5C425FAD-77FC-486B-BEB3-696AF95F0291}" type="pres">
      <dgm:prSet presAssocID="{C6C98BF8-78FC-42D7-94AA-A2EDD042148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A12386-AAA3-4A51-BA72-949DA3A326B9}" type="pres">
      <dgm:prSet presAssocID="{C6C98BF8-78FC-42D7-94AA-A2EDD042148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B17CEF-C08F-4618-93CB-BC231B03E5D9}" type="pres">
      <dgm:prSet presAssocID="{C6C98BF8-78FC-42D7-94AA-A2EDD042148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160AF1-E121-4735-94CB-E7936B060547}" type="pres">
      <dgm:prSet presAssocID="{C6C98BF8-78FC-42D7-94AA-A2EDD042148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9F08CAE-6C17-4B75-BE4A-76954E352CE7}" type="presOf" srcId="{BF9EDE10-2CC6-43C2-A185-C006296C616F}" destId="{5C425FAD-77FC-486B-BEB3-696AF95F0291}" srcOrd="0" destOrd="0" presId="urn:microsoft.com/office/officeart/2005/8/layout/matrix3"/>
    <dgm:cxn modelId="{FB4E9D0A-850C-49B6-8F1A-D8D69287883F}" srcId="{C6C98BF8-78FC-42D7-94AA-A2EDD0421480}" destId="{280B765A-EDAF-4C53-B924-3E94B7BB6D45}" srcOrd="3" destOrd="0" parTransId="{6E7F08C6-42F0-44A5-92DE-210B567FC525}" sibTransId="{F8932F10-D986-4A9B-8948-EAD461E85B68}"/>
    <dgm:cxn modelId="{28966776-50E3-49C7-9487-10C984D98893}" srcId="{C6C98BF8-78FC-42D7-94AA-A2EDD0421480}" destId="{22E0A642-BB38-4F41-B358-9CB601D82A5E}" srcOrd="2" destOrd="0" parTransId="{15210A21-E7AF-4C6C-A712-82EB7E2E0664}" sibTransId="{BABFB134-EAB5-4CDE-B94B-75A4383456DF}"/>
    <dgm:cxn modelId="{610F570C-2C5A-4766-9921-82A6A7A7198D}" type="presOf" srcId="{C6C98BF8-78FC-42D7-94AA-A2EDD0421480}" destId="{B8972E5D-9336-4141-8D1F-6CACDAF73C02}" srcOrd="0" destOrd="0" presId="urn:microsoft.com/office/officeart/2005/8/layout/matrix3"/>
    <dgm:cxn modelId="{F53FF7EB-F07E-458F-AC4D-46337A48EE26}" type="presOf" srcId="{280B765A-EDAF-4C53-B924-3E94B7BB6D45}" destId="{8E160AF1-E121-4735-94CB-E7936B060547}" srcOrd="0" destOrd="0" presId="urn:microsoft.com/office/officeart/2005/8/layout/matrix3"/>
    <dgm:cxn modelId="{90655268-12C4-458D-9EC2-03895A893752}" srcId="{C6C98BF8-78FC-42D7-94AA-A2EDD0421480}" destId="{F631F3E3-CF29-4925-A75F-ECA23DDAAC6F}" srcOrd="1" destOrd="0" parTransId="{41FDDCC5-0727-4B57-AF38-423ED5BC7E03}" sibTransId="{732BC0E9-3006-4507-827B-D8E0DBB2E64E}"/>
    <dgm:cxn modelId="{5D557296-5BCC-40C9-A2A7-B533237DD944}" srcId="{C6C98BF8-78FC-42D7-94AA-A2EDD0421480}" destId="{BF9EDE10-2CC6-43C2-A185-C006296C616F}" srcOrd="0" destOrd="0" parTransId="{244566F8-5419-4DD6-AE72-4B23EC312210}" sibTransId="{E29CF607-E48D-4388-8C09-957C0D4D36DD}"/>
    <dgm:cxn modelId="{59023527-FAB4-425B-A6D5-77917348DDE3}" type="presOf" srcId="{F631F3E3-CF29-4925-A75F-ECA23DDAAC6F}" destId="{9DA12386-AAA3-4A51-BA72-949DA3A326B9}" srcOrd="0" destOrd="0" presId="urn:microsoft.com/office/officeart/2005/8/layout/matrix3"/>
    <dgm:cxn modelId="{EE5E2FDE-B4EE-42D9-B456-40A12DDB932D}" type="presOf" srcId="{22E0A642-BB38-4F41-B358-9CB601D82A5E}" destId="{0DB17CEF-C08F-4618-93CB-BC231B03E5D9}" srcOrd="0" destOrd="0" presId="urn:microsoft.com/office/officeart/2005/8/layout/matrix3"/>
    <dgm:cxn modelId="{CBA24494-4DC1-4178-B39C-04F348CD1837}" type="presParOf" srcId="{B8972E5D-9336-4141-8D1F-6CACDAF73C02}" destId="{0FD03823-6D5A-4E63-989A-765D3FA1DDC9}" srcOrd="0" destOrd="0" presId="urn:microsoft.com/office/officeart/2005/8/layout/matrix3"/>
    <dgm:cxn modelId="{7B940E6C-84EB-488F-BC9D-E2B6BFBEB36F}" type="presParOf" srcId="{B8972E5D-9336-4141-8D1F-6CACDAF73C02}" destId="{5C425FAD-77FC-486B-BEB3-696AF95F0291}" srcOrd="1" destOrd="0" presId="urn:microsoft.com/office/officeart/2005/8/layout/matrix3"/>
    <dgm:cxn modelId="{8D51BCE6-9686-4743-80BC-47BE25DA8B04}" type="presParOf" srcId="{B8972E5D-9336-4141-8D1F-6CACDAF73C02}" destId="{9DA12386-AAA3-4A51-BA72-949DA3A326B9}" srcOrd="2" destOrd="0" presId="urn:microsoft.com/office/officeart/2005/8/layout/matrix3"/>
    <dgm:cxn modelId="{D65E6A97-3206-401A-9DF2-E45712555703}" type="presParOf" srcId="{B8972E5D-9336-4141-8D1F-6CACDAF73C02}" destId="{0DB17CEF-C08F-4618-93CB-BC231B03E5D9}" srcOrd="3" destOrd="0" presId="urn:microsoft.com/office/officeart/2005/8/layout/matrix3"/>
    <dgm:cxn modelId="{DBEF712F-C7DA-4AB6-A835-CA7B7E778926}" type="presParOf" srcId="{B8972E5D-9336-4141-8D1F-6CACDAF73C02}" destId="{8E160AF1-E121-4735-94CB-E7936B060547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9141E-F9D6-47A3-AA13-E7BAB60D2B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FCB1891-E7BA-4BC4-9158-46FE1AB81DE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Objective</a:t>
          </a:r>
          <a:endParaRPr lang="id-ID" b="0" dirty="0">
            <a:solidFill>
              <a:schemeClr val="tx1"/>
            </a:solidFill>
          </a:endParaRPr>
        </a:p>
      </dgm:t>
    </dgm:pt>
    <dgm:pt modelId="{ED1BD2C7-8630-48CD-9292-E2F60FD43B56}" type="parTrans" cxnId="{E9FF0BDA-26FD-464D-87F9-2626A88A066C}">
      <dgm:prSet/>
      <dgm:spPr/>
      <dgm:t>
        <a:bodyPr/>
        <a:lstStyle/>
        <a:p>
          <a:endParaRPr lang="id-ID"/>
        </a:p>
      </dgm:t>
    </dgm:pt>
    <dgm:pt modelId="{C17917C4-6B51-4B0D-BFEE-37FA6A6185AC}" type="sibTrans" cxnId="{E9FF0BDA-26FD-464D-87F9-2626A88A066C}">
      <dgm:prSet/>
      <dgm:spPr/>
      <dgm:t>
        <a:bodyPr/>
        <a:lstStyle/>
        <a:p>
          <a:endParaRPr lang="id-ID"/>
        </a:p>
      </dgm:t>
    </dgm:pt>
    <dgm:pt modelId="{158446EB-0EE5-4E80-9075-71888EB7620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Methods</a:t>
          </a:r>
          <a:endParaRPr lang="id-ID" dirty="0"/>
        </a:p>
      </dgm:t>
    </dgm:pt>
    <dgm:pt modelId="{8B82CE6F-1A91-4BF8-94F5-B294496FD23D}" type="parTrans" cxnId="{654FAF3D-375E-4917-A32B-DC54579180C4}">
      <dgm:prSet/>
      <dgm:spPr/>
      <dgm:t>
        <a:bodyPr/>
        <a:lstStyle/>
        <a:p>
          <a:endParaRPr lang="id-ID"/>
        </a:p>
      </dgm:t>
    </dgm:pt>
    <dgm:pt modelId="{C5CAA4E8-FFB1-497D-A6F0-F24DEAA86C4A}" type="sibTrans" cxnId="{654FAF3D-375E-4917-A32B-DC54579180C4}">
      <dgm:prSet/>
      <dgm:spPr/>
      <dgm:t>
        <a:bodyPr/>
        <a:lstStyle/>
        <a:p>
          <a:endParaRPr lang="id-ID"/>
        </a:p>
      </dgm:t>
    </dgm:pt>
    <dgm:pt modelId="{026959AC-387E-4462-9B82-1F8674E34AB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Result and discussion</a:t>
          </a:r>
          <a:endParaRPr lang="id-ID" dirty="0"/>
        </a:p>
      </dgm:t>
    </dgm:pt>
    <dgm:pt modelId="{95F875BE-0A4E-47B0-8844-1CC851F0DCBA}" type="parTrans" cxnId="{467EBD30-89EB-4804-B459-8640AD985730}">
      <dgm:prSet/>
      <dgm:spPr/>
      <dgm:t>
        <a:bodyPr/>
        <a:lstStyle/>
        <a:p>
          <a:endParaRPr lang="id-ID"/>
        </a:p>
      </dgm:t>
    </dgm:pt>
    <dgm:pt modelId="{076E39F2-9ED6-4A3D-8877-BBA194B1C549}" type="sibTrans" cxnId="{467EBD30-89EB-4804-B459-8640AD985730}">
      <dgm:prSet/>
      <dgm:spPr/>
      <dgm:t>
        <a:bodyPr/>
        <a:lstStyle/>
        <a:p>
          <a:endParaRPr lang="id-ID"/>
        </a:p>
      </dgm:t>
    </dgm:pt>
    <dgm:pt modelId="{D23003E7-B52F-4DF9-A9BB-98BB4A185CB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Conclusion</a:t>
          </a:r>
          <a:endParaRPr lang="id-ID" dirty="0"/>
        </a:p>
      </dgm:t>
    </dgm:pt>
    <dgm:pt modelId="{44C2810A-95E6-4558-B307-1891AB04565D}" type="parTrans" cxnId="{4BF62980-1624-4A5A-B0D6-E18EB19009A3}">
      <dgm:prSet/>
      <dgm:spPr/>
      <dgm:t>
        <a:bodyPr/>
        <a:lstStyle/>
        <a:p>
          <a:endParaRPr lang="id-ID"/>
        </a:p>
      </dgm:t>
    </dgm:pt>
    <dgm:pt modelId="{CB838056-BF27-4423-94C3-115AD8453169}" type="sibTrans" cxnId="{4BF62980-1624-4A5A-B0D6-E18EB19009A3}">
      <dgm:prSet/>
      <dgm:spPr/>
      <dgm:t>
        <a:bodyPr/>
        <a:lstStyle/>
        <a:p>
          <a:endParaRPr lang="id-ID"/>
        </a:p>
      </dgm:t>
    </dgm:pt>
    <dgm:pt modelId="{B26AD715-5501-4B11-9E22-A9F9F2ADF89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b="0" dirty="0" smtClean="0">
              <a:solidFill>
                <a:schemeClr val="tx1"/>
              </a:solidFill>
            </a:rPr>
            <a:t>Background</a:t>
          </a:r>
          <a:endParaRPr lang="id-ID" b="0" dirty="0">
            <a:solidFill>
              <a:schemeClr val="tx1"/>
            </a:solidFill>
          </a:endParaRPr>
        </a:p>
      </dgm:t>
    </dgm:pt>
    <dgm:pt modelId="{0C434826-530E-4B55-A57A-8D313DD08A5B}" type="parTrans" cxnId="{11465ABA-B1FC-4D70-A524-B38C22AB95B9}">
      <dgm:prSet/>
      <dgm:spPr/>
    </dgm:pt>
    <dgm:pt modelId="{FC585DF5-A0F7-4644-AC08-9AF23862DD96}" type="sibTrans" cxnId="{11465ABA-B1FC-4D70-A524-B38C22AB95B9}">
      <dgm:prSet/>
      <dgm:spPr/>
    </dgm:pt>
    <dgm:pt modelId="{79DA3294-FE39-4726-A5B7-6F06C7CB0F9A}" type="pres">
      <dgm:prSet presAssocID="{DD69141E-F9D6-47A3-AA13-E7BAB60D2B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3B0AFB6-C439-45C5-B363-C7E802B1A35C}" type="pres">
      <dgm:prSet presAssocID="{B26AD715-5501-4B11-9E22-A9F9F2ADF89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74CD46-0E9E-4635-80A4-983999BE7FEA}" type="pres">
      <dgm:prSet presAssocID="{FC585DF5-A0F7-4644-AC08-9AF23862DD96}" presName="spacer" presStyleCnt="0"/>
      <dgm:spPr/>
    </dgm:pt>
    <dgm:pt modelId="{9045B384-2D41-43D0-B5CE-92EC417864B2}" type="pres">
      <dgm:prSet presAssocID="{2FCB1891-E7BA-4BC4-9158-46FE1AB81D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6D2EBE5-2D99-43D1-9193-6612C700D3E6}" type="pres">
      <dgm:prSet presAssocID="{C17917C4-6B51-4B0D-BFEE-37FA6A6185AC}" presName="spacer" presStyleCnt="0"/>
      <dgm:spPr/>
    </dgm:pt>
    <dgm:pt modelId="{A9E19893-7B57-4B95-83B7-1BD1F1150888}" type="pres">
      <dgm:prSet presAssocID="{158446EB-0EE5-4E80-9075-71888EB7620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538B9C-223A-4B85-8483-546277AFCC62}" type="pres">
      <dgm:prSet presAssocID="{C5CAA4E8-FFB1-497D-A6F0-F24DEAA86C4A}" presName="spacer" presStyleCnt="0"/>
      <dgm:spPr/>
    </dgm:pt>
    <dgm:pt modelId="{C7FA7824-133A-4D00-A7F4-F68BFD9B6A96}" type="pres">
      <dgm:prSet presAssocID="{026959AC-387E-4462-9B82-1F8674E34AB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04AC6D-6A1D-4B40-968E-8CB7226DEA89}" type="pres">
      <dgm:prSet presAssocID="{076E39F2-9ED6-4A3D-8877-BBA194B1C549}" presName="spacer" presStyleCnt="0"/>
      <dgm:spPr/>
    </dgm:pt>
    <dgm:pt modelId="{A61C45F5-47AE-4EA3-AE29-9DF77172489F}" type="pres">
      <dgm:prSet presAssocID="{D23003E7-B52F-4DF9-A9BB-98BB4A185CB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1465ABA-B1FC-4D70-A524-B38C22AB95B9}" srcId="{DD69141E-F9D6-47A3-AA13-E7BAB60D2B45}" destId="{B26AD715-5501-4B11-9E22-A9F9F2ADF89A}" srcOrd="0" destOrd="0" parTransId="{0C434826-530E-4B55-A57A-8D313DD08A5B}" sibTransId="{FC585DF5-A0F7-4644-AC08-9AF23862DD96}"/>
    <dgm:cxn modelId="{E9FF0BDA-26FD-464D-87F9-2626A88A066C}" srcId="{DD69141E-F9D6-47A3-AA13-E7BAB60D2B45}" destId="{2FCB1891-E7BA-4BC4-9158-46FE1AB81DEC}" srcOrd="1" destOrd="0" parTransId="{ED1BD2C7-8630-48CD-9292-E2F60FD43B56}" sibTransId="{C17917C4-6B51-4B0D-BFEE-37FA6A6185AC}"/>
    <dgm:cxn modelId="{467EBD30-89EB-4804-B459-8640AD985730}" srcId="{DD69141E-F9D6-47A3-AA13-E7BAB60D2B45}" destId="{026959AC-387E-4462-9B82-1F8674E34ABA}" srcOrd="3" destOrd="0" parTransId="{95F875BE-0A4E-47B0-8844-1CC851F0DCBA}" sibTransId="{076E39F2-9ED6-4A3D-8877-BBA194B1C549}"/>
    <dgm:cxn modelId="{5B30A8F6-7EF1-4F72-876E-5408C6029D3B}" type="presOf" srcId="{158446EB-0EE5-4E80-9075-71888EB76206}" destId="{A9E19893-7B57-4B95-83B7-1BD1F1150888}" srcOrd="0" destOrd="0" presId="urn:microsoft.com/office/officeart/2005/8/layout/vList2"/>
    <dgm:cxn modelId="{4BF62980-1624-4A5A-B0D6-E18EB19009A3}" srcId="{DD69141E-F9D6-47A3-AA13-E7BAB60D2B45}" destId="{D23003E7-B52F-4DF9-A9BB-98BB4A185CBF}" srcOrd="4" destOrd="0" parTransId="{44C2810A-95E6-4558-B307-1891AB04565D}" sibTransId="{CB838056-BF27-4423-94C3-115AD8453169}"/>
    <dgm:cxn modelId="{4D5AFD2B-3485-4744-BA6C-AD320A886CCF}" type="presOf" srcId="{D23003E7-B52F-4DF9-A9BB-98BB4A185CBF}" destId="{A61C45F5-47AE-4EA3-AE29-9DF77172489F}" srcOrd="0" destOrd="0" presId="urn:microsoft.com/office/officeart/2005/8/layout/vList2"/>
    <dgm:cxn modelId="{42D22AEF-A69B-4802-BF76-A6E59DB1F88B}" type="presOf" srcId="{026959AC-387E-4462-9B82-1F8674E34ABA}" destId="{C7FA7824-133A-4D00-A7F4-F68BFD9B6A96}" srcOrd="0" destOrd="0" presId="urn:microsoft.com/office/officeart/2005/8/layout/vList2"/>
    <dgm:cxn modelId="{459ED307-312D-4FA7-A493-CD0EBF165533}" type="presOf" srcId="{2FCB1891-E7BA-4BC4-9158-46FE1AB81DEC}" destId="{9045B384-2D41-43D0-B5CE-92EC417864B2}" srcOrd="0" destOrd="0" presId="urn:microsoft.com/office/officeart/2005/8/layout/vList2"/>
    <dgm:cxn modelId="{6BD8103A-2292-4E84-BD27-E445799E7B34}" type="presOf" srcId="{B26AD715-5501-4B11-9E22-A9F9F2ADF89A}" destId="{93B0AFB6-C439-45C5-B363-C7E802B1A35C}" srcOrd="0" destOrd="0" presId="urn:microsoft.com/office/officeart/2005/8/layout/vList2"/>
    <dgm:cxn modelId="{41631CD4-50A0-4A0A-AEBD-2D2B7298BACF}" type="presOf" srcId="{DD69141E-F9D6-47A3-AA13-E7BAB60D2B45}" destId="{79DA3294-FE39-4726-A5B7-6F06C7CB0F9A}" srcOrd="0" destOrd="0" presId="urn:microsoft.com/office/officeart/2005/8/layout/vList2"/>
    <dgm:cxn modelId="{654FAF3D-375E-4917-A32B-DC54579180C4}" srcId="{DD69141E-F9D6-47A3-AA13-E7BAB60D2B45}" destId="{158446EB-0EE5-4E80-9075-71888EB76206}" srcOrd="2" destOrd="0" parTransId="{8B82CE6F-1A91-4BF8-94F5-B294496FD23D}" sibTransId="{C5CAA4E8-FFB1-497D-A6F0-F24DEAA86C4A}"/>
    <dgm:cxn modelId="{6B836A54-9FD2-496B-BC79-7368F890735F}" type="presParOf" srcId="{79DA3294-FE39-4726-A5B7-6F06C7CB0F9A}" destId="{93B0AFB6-C439-45C5-B363-C7E802B1A35C}" srcOrd="0" destOrd="0" presId="urn:microsoft.com/office/officeart/2005/8/layout/vList2"/>
    <dgm:cxn modelId="{9AAC9C23-1EBC-4F92-A918-EA482F7814EA}" type="presParOf" srcId="{79DA3294-FE39-4726-A5B7-6F06C7CB0F9A}" destId="{AD74CD46-0E9E-4635-80A4-983999BE7FEA}" srcOrd="1" destOrd="0" presId="urn:microsoft.com/office/officeart/2005/8/layout/vList2"/>
    <dgm:cxn modelId="{8D2AA875-4421-4050-A130-9CB0AEBFEE96}" type="presParOf" srcId="{79DA3294-FE39-4726-A5B7-6F06C7CB0F9A}" destId="{9045B384-2D41-43D0-B5CE-92EC417864B2}" srcOrd="2" destOrd="0" presId="urn:microsoft.com/office/officeart/2005/8/layout/vList2"/>
    <dgm:cxn modelId="{B7A9ADC4-EF1F-4D85-90F2-42494E2D562D}" type="presParOf" srcId="{79DA3294-FE39-4726-A5B7-6F06C7CB0F9A}" destId="{46D2EBE5-2D99-43D1-9193-6612C700D3E6}" srcOrd="3" destOrd="0" presId="urn:microsoft.com/office/officeart/2005/8/layout/vList2"/>
    <dgm:cxn modelId="{F26878EB-7AE0-40E5-8905-29AD02A45F18}" type="presParOf" srcId="{79DA3294-FE39-4726-A5B7-6F06C7CB0F9A}" destId="{A9E19893-7B57-4B95-83B7-1BD1F1150888}" srcOrd="4" destOrd="0" presId="urn:microsoft.com/office/officeart/2005/8/layout/vList2"/>
    <dgm:cxn modelId="{E9459CF1-D5F5-4BC6-B694-A40B9F0E89B9}" type="presParOf" srcId="{79DA3294-FE39-4726-A5B7-6F06C7CB0F9A}" destId="{00538B9C-223A-4B85-8483-546277AFCC62}" srcOrd="5" destOrd="0" presId="urn:microsoft.com/office/officeart/2005/8/layout/vList2"/>
    <dgm:cxn modelId="{6577EDEB-7DE7-41B6-A9FA-DF499CCF146E}" type="presParOf" srcId="{79DA3294-FE39-4726-A5B7-6F06C7CB0F9A}" destId="{C7FA7824-133A-4D00-A7F4-F68BFD9B6A96}" srcOrd="6" destOrd="0" presId="urn:microsoft.com/office/officeart/2005/8/layout/vList2"/>
    <dgm:cxn modelId="{6399B7F0-DC51-426F-9261-7ABA6AD01CA8}" type="presParOf" srcId="{79DA3294-FE39-4726-A5B7-6F06C7CB0F9A}" destId="{1504AC6D-6A1D-4B40-968E-8CB7226DEA89}" srcOrd="7" destOrd="0" presId="urn:microsoft.com/office/officeart/2005/8/layout/vList2"/>
    <dgm:cxn modelId="{B65FD1A3-093A-4428-971C-54F684854FBD}" type="presParOf" srcId="{79DA3294-FE39-4726-A5B7-6F06C7CB0F9A}" destId="{A61C45F5-47AE-4EA3-AE29-9DF77172489F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5B145-4607-43E7-A3FD-DCD15FD7F264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9158-7AF9-4970-B6C1-6A435321298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DBAFC-13B3-4E4B-8C73-3757F65D5AE7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00364" y="3357563"/>
            <a:ext cx="61436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STRUKTUR DASAR SUATU ARTIKEL ILMIAH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PERTEMUAN 2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IDRUS JUS’AT; RACHMANIDA NUZRINA; PRITA  DHYANI S; DUDUNG ANGKASA; MERTIEN SA’PANG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ILMU GIZI/FAKULTAS ILMU-ILMU KESEHATAN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KEMAMPUAN AKHIR YANG 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</a:t>
            </a:r>
            <a:r>
              <a:rPr lang="es-ES" dirty="0" err="1" smtClean="0"/>
              <a:t>enguraikan</a:t>
            </a:r>
            <a:r>
              <a:rPr lang="es-ES" dirty="0" smtClean="0"/>
              <a:t> </a:t>
            </a:r>
            <a:r>
              <a:rPr lang="id-ID" dirty="0" smtClean="0"/>
              <a:t>struktur </a:t>
            </a:r>
            <a:r>
              <a:rPr lang="id-ID" dirty="0" smtClean="0"/>
              <a:t>dasar suatu artikel ilmiah</a:t>
            </a:r>
          </a:p>
          <a:p>
            <a:r>
              <a:rPr lang="id-ID" dirty="0" smtClean="0"/>
              <a:t>Mahasiswa mampu mengumpulkan </a:t>
            </a:r>
            <a:r>
              <a:rPr lang="id-ID" dirty="0" smtClean="0"/>
              <a:t>5 abstrak artikel ilmiah dan memilih satu abstrak untuk disajikan di kelas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Studi Ilmu Gizi UEU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Cari abstrak yang sesuai dengan peminatan!</a:t>
            </a:r>
          </a:p>
          <a:p>
            <a:r>
              <a:rPr lang="id-ID" dirty="0" smtClean="0"/>
              <a:t>Pahami latar belakang, tujuan, metode, hasil dan kesimpulan!</a:t>
            </a:r>
          </a:p>
          <a:p>
            <a:r>
              <a:rPr lang="id-ID" dirty="0" smtClean="0"/>
              <a:t>Presentasikan hasil belajar mandiri dengan outline slide berikut!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Outline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7613-8FD5-48C7-AFE9-2015DCFF13C4}" type="slidenum">
              <a:rPr lang="id-ID" smtClean="0"/>
              <a:pPr/>
              <a:t>5</a:t>
            </a:fld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 descr="Image result for terima kasi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142984"/>
            <a:ext cx="5500726" cy="4081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Template-PPT-UEU-Pertemuan-2-dan-seterusnya1</Template>
  <TotalTime>134</TotalTime>
  <Words>108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Template-PPT-UEU-Pertemuan-2-dan-seterusnya1</vt:lpstr>
      <vt:lpstr>Slide 1</vt:lpstr>
      <vt:lpstr>KEMAMPUAN AKHIR YANG DIHARAPKAN</vt:lpstr>
      <vt:lpstr>Program Studi Ilmu Gizi UEU</vt:lpstr>
      <vt:lpstr>Tugas</vt:lpstr>
      <vt:lpstr>Outline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mertien</cp:lastModifiedBy>
  <cp:revision>19</cp:revision>
  <dcterms:created xsi:type="dcterms:W3CDTF">2017-04-03T05:20:57Z</dcterms:created>
  <dcterms:modified xsi:type="dcterms:W3CDTF">2017-09-29T04:33:59Z</dcterms:modified>
</cp:coreProperties>
</file>