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6" r:id="rId2"/>
    <p:sldId id="335" r:id="rId3"/>
    <p:sldId id="383" r:id="rId4"/>
    <p:sldId id="385" r:id="rId5"/>
    <p:sldId id="386" r:id="rId6"/>
    <p:sldId id="384" r:id="rId7"/>
    <p:sldId id="387" r:id="rId8"/>
    <p:sldId id="389" r:id="rId9"/>
    <p:sldId id="388" r:id="rId10"/>
    <p:sldId id="390" r:id="rId11"/>
    <p:sldId id="392" r:id="rId12"/>
    <p:sldId id="391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38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3190" autoAdjust="0"/>
  </p:normalViewPr>
  <p:slideViewPr>
    <p:cSldViewPr>
      <p:cViewPr>
        <p:scale>
          <a:sx n="70" d="100"/>
          <a:sy n="70" d="100"/>
        </p:scale>
        <p:origin x="-141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64F08-74EA-4A3B-B955-24A72E58783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3A7B76F-B570-42A5-917A-89C39489236C}">
      <dgm:prSet phldrT="[Text]"/>
      <dgm:spPr/>
      <dgm:t>
        <a:bodyPr/>
        <a:lstStyle/>
        <a:p>
          <a:r>
            <a:rPr lang="id-ID" dirty="0" smtClean="0"/>
            <a:t>Darah</a:t>
          </a:r>
          <a:endParaRPr lang="id-ID" dirty="0"/>
        </a:p>
      </dgm:t>
    </dgm:pt>
    <dgm:pt modelId="{248F126A-2D14-4E40-BD3C-63F899DF9B88}" type="parTrans" cxnId="{8B5456EF-CF62-47B4-A106-10BDCA709747}">
      <dgm:prSet/>
      <dgm:spPr/>
      <dgm:t>
        <a:bodyPr/>
        <a:lstStyle/>
        <a:p>
          <a:endParaRPr lang="id-ID"/>
        </a:p>
      </dgm:t>
    </dgm:pt>
    <dgm:pt modelId="{E6B80164-8A81-4D6A-9DD4-03EF9F9DA868}" type="sibTrans" cxnId="{8B5456EF-CF62-47B4-A106-10BDCA709747}">
      <dgm:prSet/>
      <dgm:spPr/>
      <dgm:t>
        <a:bodyPr/>
        <a:lstStyle/>
        <a:p>
          <a:endParaRPr lang="id-ID"/>
        </a:p>
      </dgm:t>
    </dgm:pt>
    <dgm:pt modelId="{DFA13EFF-796C-4B49-9B43-CA6584F6AE63}">
      <dgm:prSet phldrT="[Text]"/>
      <dgm:spPr/>
      <dgm:t>
        <a:bodyPr/>
        <a:lstStyle/>
        <a:p>
          <a:r>
            <a:rPr lang="id-ID" dirty="0" smtClean="0"/>
            <a:t>91-92% Plasma</a:t>
          </a:r>
          <a:endParaRPr lang="id-ID" dirty="0"/>
        </a:p>
      </dgm:t>
    </dgm:pt>
    <dgm:pt modelId="{46F6DE51-1932-4DEE-9FF9-171AEB8F98F8}" type="parTrans" cxnId="{45E66C01-8749-435B-9860-2593966F0131}">
      <dgm:prSet/>
      <dgm:spPr/>
      <dgm:t>
        <a:bodyPr/>
        <a:lstStyle/>
        <a:p>
          <a:endParaRPr lang="id-ID"/>
        </a:p>
      </dgm:t>
    </dgm:pt>
    <dgm:pt modelId="{24949347-8B6D-4C41-B547-E8C5075F860D}" type="sibTrans" cxnId="{45E66C01-8749-435B-9860-2593966F0131}">
      <dgm:prSet/>
      <dgm:spPr/>
      <dgm:t>
        <a:bodyPr/>
        <a:lstStyle/>
        <a:p>
          <a:endParaRPr lang="id-ID"/>
        </a:p>
      </dgm:t>
    </dgm:pt>
    <dgm:pt modelId="{17ABF13C-6137-4916-B916-54535E5B38BA}">
      <dgm:prSet phldrT="[Text]"/>
      <dgm:spPr/>
      <dgm:t>
        <a:bodyPr/>
        <a:lstStyle/>
        <a:p>
          <a:r>
            <a:rPr lang="id-ID" dirty="0" smtClean="0"/>
            <a:t>7-9% zat padat</a:t>
          </a:r>
        </a:p>
        <a:p>
          <a:r>
            <a:rPr lang="id-ID" dirty="0" smtClean="0"/>
            <a:t>(albumin, globulin, fibrinogen, unsur anorganik, waste produt metabolisme)</a:t>
          </a:r>
          <a:endParaRPr lang="id-ID" dirty="0"/>
        </a:p>
      </dgm:t>
    </dgm:pt>
    <dgm:pt modelId="{6E4646CE-13A1-459A-A830-8E80F58564F8}" type="parTrans" cxnId="{68319250-F9C6-4E76-9DB4-5B7A71A13E09}">
      <dgm:prSet/>
      <dgm:spPr/>
      <dgm:t>
        <a:bodyPr/>
        <a:lstStyle/>
        <a:p>
          <a:endParaRPr lang="id-ID"/>
        </a:p>
      </dgm:t>
    </dgm:pt>
    <dgm:pt modelId="{19A6C770-4810-49EB-B58A-A6E2D30CC31D}" type="sibTrans" cxnId="{68319250-F9C6-4E76-9DB4-5B7A71A13E09}">
      <dgm:prSet/>
      <dgm:spPr/>
      <dgm:t>
        <a:bodyPr/>
        <a:lstStyle/>
        <a:p>
          <a:endParaRPr lang="id-ID"/>
        </a:p>
      </dgm:t>
    </dgm:pt>
    <dgm:pt modelId="{00089D19-8F7D-4FA4-BE3B-DC539B44F138}">
      <dgm:prSet phldrT="[Text]"/>
      <dgm:spPr/>
      <dgm:t>
        <a:bodyPr/>
        <a:lstStyle/>
        <a:p>
          <a:r>
            <a:rPr lang="id-ID" dirty="0" smtClean="0"/>
            <a:t>Berfungsi sebagai medium transpor</a:t>
          </a:r>
          <a:endParaRPr lang="id-ID" dirty="0"/>
        </a:p>
      </dgm:t>
    </dgm:pt>
    <dgm:pt modelId="{C31A157F-AF3A-4BEA-9587-BAE5A0495700}" type="parTrans" cxnId="{6D02E884-D2E8-4B5C-B7F0-43E2ED1D78FB}">
      <dgm:prSet/>
      <dgm:spPr/>
      <dgm:t>
        <a:bodyPr/>
        <a:lstStyle/>
        <a:p>
          <a:endParaRPr lang="id-ID"/>
        </a:p>
      </dgm:t>
    </dgm:pt>
    <dgm:pt modelId="{26983789-7CFD-464D-9B07-578572B55D49}" type="sibTrans" cxnId="{6D02E884-D2E8-4B5C-B7F0-43E2ED1D78FB}">
      <dgm:prSet/>
      <dgm:spPr/>
      <dgm:t>
        <a:bodyPr/>
        <a:lstStyle/>
        <a:p>
          <a:endParaRPr lang="id-ID"/>
        </a:p>
      </dgm:t>
    </dgm:pt>
    <dgm:pt modelId="{55E06E60-D218-4F55-A99C-256DA5B74DDB}">
      <dgm:prSet phldrT="[Text]"/>
      <dgm:spPr/>
      <dgm:t>
        <a:bodyPr/>
        <a:lstStyle/>
        <a:p>
          <a:pPr algn="just"/>
          <a:r>
            <a:rPr lang="id-ID" dirty="0" smtClean="0"/>
            <a:t>- Berperan dlm homeostasis darah</a:t>
          </a:r>
        </a:p>
        <a:p>
          <a:pPr algn="just"/>
          <a:r>
            <a:rPr lang="id-ID" dirty="0" smtClean="0"/>
            <a:t>- Fibrinogen: pembekuan darah</a:t>
          </a:r>
          <a:endParaRPr lang="id-ID" dirty="0"/>
        </a:p>
      </dgm:t>
    </dgm:pt>
    <dgm:pt modelId="{0D7766A3-8B57-452E-8E28-AAD503B6685E}" type="parTrans" cxnId="{604F0698-2D6B-4084-B088-08A2FC2FEC72}">
      <dgm:prSet/>
      <dgm:spPr/>
      <dgm:t>
        <a:bodyPr/>
        <a:lstStyle/>
        <a:p>
          <a:endParaRPr lang="id-ID"/>
        </a:p>
      </dgm:t>
    </dgm:pt>
    <dgm:pt modelId="{BC25437B-4EE4-402B-8BC6-108CC62651C0}" type="sibTrans" cxnId="{604F0698-2D6B-4084-B088-08A2FC2FEC72}">
      <dgm:prSet/>
      <dgm:spPr/>
      <dgm:t>
        <a:bodyPr/>
        <a:lstStyle/>
        <a:p>
          <a:endParaRPr lang="id-ID"/>
        </a:p>
      </dgm:t>
    </dgm:pt>
    <dgm:pt modelId="{F9FE70CF-7152-4845-A569-DADA6B762E17}" type="pres">
      <dgm:prSet presAssocID="{0A664F08-74EA-4A3B-B955-24A72E58783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776617C-82A7-4E6B-B05B-6C584B8DDD4E}" type="pres">
      <dgm:prSet presAssocID="{23A7B76F-B570-42A5-917A-89C39489236C}" presName="root1" presStyleCnt="0"/>
      <dgm:spPr/>
    </dgm:pt>
    <dgm:pt modelId="{2748810C-4C0F-4490-9E55-5B8D6E25EA52}" type="pres">
      <dgm:prSet presAssocID="{23A7B76F-B570-42A5-917A-89C39489236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9DBCF3F-DC82-487C-A3DA-A3BB54EB9C42}" type="pres">
      <dgm:prSet presAssocID="{23A7B76F-B570-42A5-917A-89C39489236C}" presName="level2hierChild" presStyleCnt="0"/>
      <dgm:spPr/>
    </dgm:pt>
    <dgm:pt modelId="{811146EE-803E-4596-8B60-5C156889A540}" type="pres">
      <dgm:prSet presAssocID="{46F6DE51-1932-4DEE-9FF9-171AEB8F98F8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3152D95C-7773-45DB-9211-9DCEC87B44EC}" type="pres">
      <dgm:prSet presAssocID="{46F6DE51-1932-4DEE-9FF9-171AEB8F98F8}" presName="connTx" presStyleLbl="parChTrans1D2" presStyleIdx="0" presStyleCnt="2"/>
      <dgm:spPr/>
      <dgm:t>
        <a:bodyPr/>
        <a:lstStyle/>
        <a:p>
          <a:endParaRPr lang="id-ID"/>
        </a:p>
      </dgm:t>
    </dgm:pt>
    <dgm:pt modelId="{4FB2517D-8EE9-4670-B627-397295586717}" type="pres">
      <dgm:prSet presAssocID="{DFA13EFF-796C-4B49-9B43-CA6584F6AE63}" presName="root2" presStyleCnt="0"/>
      <dgm:spPr/>
    </dgm:pt>
    <dgm:pt modelId="{4BE29720-49C2-4B32-A60B-9846ACC01DF7}" type="pres">
      <dgm:prSet presAssocID="{DFA13EFF-796C-4B49-9B43-CA6584F6AE6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EABD0E2-EEB2-4227-8208-CC4F8D08D11F}" type="pres">
      <dgm:prSet presAssocID="{DFA13EFF-796C-4B49-9B43-CA6584F6AE63}" presName="level3hierChild" presStyleCnt="0"/>
      <dgm:spPr/>
    </dgm:pt>
    <dgm:pt modelId="{1BC58669-635A-4AE8-964A-D09233CB4A20}" type="pres">
      <dgm:prSet presAssocID="{C31A157F-AF3A-4BEA-9587-BAE5A0495700}" presName="conn2-1" presStyleLbl="parChTrans1D3" presStyleIdx="0" presStyleCnt="2"/>
      <dgm:spPr/>
      <dgm:t>
        <a:bodyPr/>
        <a:lstStyle/>
        <a:p>
          <a:endParaRPr lang="id-ID"/>
        </a:p>
      </dgm:t>
    </dgm:pt>
    <dgm:pt modelId="{DC27EADC-6DCB-4864-9A21-8C4AD6796301}" type="pres">
      <dgm:prSet presAssocID="{C31A157F-AF3A-4BEA-9587-BAE5A0495700}" presName="connTx" presStyleLbl="parChTrans1D3" presStyleIdx="0" presStyleCnt="2"/>
      <dgm:spPr/>
      <dgm:t>
        <a:bodyPr/>
        <a:lstStyle/>
        <a:p>
          <a:endParaRPr lang="id-ID"/>
        </a:p>
      </dgm:t>
    </dgm:pt>
    <dgm:pt modelId="{6A49E023-16CD-4939-A31C-8951F45B9DD5}" type="pres">
      <dgm:prSet presAssocID="{00089D19-8F7D-4FA4-BE3B-DC539B44F138}" presName="root2" presStyleCnt="0"/>
      <dgm:spPr/>
    </dgm:pt>
    <dgm:pt modelId="{BE613786-ED1B-451C-9443-9A9D1085F1B5}" type="pres">
      <dgm:prSet presAssocID="{00089D19-8F7D-4FA4-BE3B-DC539B44F13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4EA4127-E084-4BF8-A1F7-E1EEE367F16C}" type="pres">
      <dgm:prSet presAssocID="{00089D19-8F7D-4FA4-BE3B-DC539B44F138}" presName="level3hierChild" presStyleCnt="0"/>
      <dgm:spPr/>
    </dgm:pt>
    <dgm:pt modelId="{55759E61-C52C-47E5-85C8-FAFD11C37D4C}" type="pres">
      <dgm:prSet presAssocID="{6E4646CE-13A1-459A-A830-8E80F58564F8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110592A8-EE51-4554-A7AD-BB5AB379483F}" type="pres">
      <dgm:prSet presAssocID="{6E4646CE-13A1-459A-A830-8E80F58564F8}" presName="connTx" presStyleLbl="parChTrans1D2" presStyleIdx="1" presStyleCnt="2"/>
      <dgm:spPr/>
      <dgm:t>
        <a:bodyPr/>
        <a:lstStyle/>
        <a:p>
          <a:endParaRPr lang="id-ID"/>
        </a:p>
      </dgm:t>
    </dgm:pt>
    <dgm:pt modelId="{44B69D99-1CAD-4B6A-AC71-2EB482F3C8AE}" type="pres">
      <dgm:prSet presAssocID="{17ABF13C-6137-4916-B916-54535E5B38BA}" presName="root2" presStyleCnt="0"/>
      <dgm:spPr/>
    </dgm:pt>
    <dgm:pt modelId="{8FC1D539-EF5C-49D7-91D6-75CF91EB879C}" type="pres">
      <dgm:prSet presAssocID="{17ABF13C-6137-4916-B916-54535E5B38B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72B0423-2328-4619-B40B-D782BA144846}" type="pres">
      <dgm:prSet presAssocID="{17ABF13C-6137-4916-B916-54535E5B38BA}" presName="level3hierChild" presStyleCnt="0"/>
      <dgm:spPr/>
    </dgm:pt>
    <dgm:pt modelId="{6C0702E5-DC23-418B-93A5-A5BAD3E2F13A}" type="pres">
      <dgm:prSet presAssocID="{0D7766A3-8B57-452E-8E28-AAD503B6685E}" presName="conn2-1" presStyleLbl="parChTrans1D3" presStyleIdx="1" presStyleCnt="2"/>
      <dgm:spPr/>
      <dgm:t>
        <a:bodyPr/>
        <a:lstStyle/>
        <a:p>
          <a:endParaRPr lang="id-ID"/>
        </a:p>
      </dgm:t>
    </dgm:pt>
    <dgm:pt modelId="{7E96BC74-85D8-4F42-A0B9-207ACF4DBACA}" type="pres">
      <dgm:prSet presAssocID="{0D7766A3-8B57-452E-8E28-AAD503B6685E}" presName="connTx" presStyleLbl="parChTrans1D3" presStyleIdx="1" presStyleCnt="2"/>
      <dgm:spPr/>
      <dgm:t>
        <a:bodyPr/>
        <a:lstStyle/>
        <a:p>
          <a:endParaRPr lang="id-ID"/>
        </a:p>
      </dgm:t>
    </dgm:pt>
    <dgm:pt modelId="{A681662C-DC71-4867-B040-FF8DA4623B79}" type="pres">
      <dgm:prSet presAssocID="{55E06E60-D218-4F55-A99C-256DA5B74DDB}" presName="root2" presStyleCnt="0"/>
      <dgm:spPr/>
    </dgm:pt>
    <dgm:pt modelId="{0077E785-AC29-4D92-B436-5994722C8BE5}" type="pres">
      <dgm:prSet presAssocID="{55E06E60-D218-4F55-A99C-256DA5B74DDB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F895CD4-DF0F-453D-9F55-B86F0349958B}" type="pres">
      <dgm:prSet presAssocID="{55E06E60-D218-4F55-A99C-256DA5B74DDB}" presName="level3hierChild" presStyleCnt="0"/>
      <dgm:spPr/>
    </dgm:pt>
  </dgm:ptLst>
  <dgm:cxnLst>
    <dgm:cxn modelId="{CF21F621-9CE4-4005-A806-136514411901}" type="presOf" srcId="{C31A157F-AF3A-4BEA-9587-BAE5A0495700}" destId="{DC27EADC-6DCB-4864-9A21-8C4AD6796301}" srcOrd="1" destOrd="0" presId="urn:microsoft.com/office/officeart/2005/8/layout/hierarchy2"/>
    <dgm:cxn modelId="{6D02E884-D2E8-4B5C-B7F0-43E2ED1D78FB}" srcId="{DFA13EFF-796C-4B49-9B43-CA6584F6AE63}" destId="{00089D19-8F7D-4FA4-BE3B-DC539B44F138}" srcOrd="0" destOrd="0" parTransId="{C31A157F-AF3A-4BEA-9587-BAE5A0495700}" sibTransId="{26983789-7CFD-464D-9B07-578572B55D49}"/>
    <dgm:cxn modelId="{45E66C01-8749-435B-9860-2593966F0131}" srcId="{23A7B76F-B570-42A5-917A-89C39489236C}" destId="{DFA13EFF-796C-4B49-9B43-CA6584F6AE63}" srcOrd="0" destOrd="0" parTransId="{46F6DE51-1932-4DEE-9FF9-171AEB8F98F8}" sibTransId="{24949347-8B6D-4C41-B547-E8C5075F860D}"/>
    <dgm:cxn modelId="{603E9ACF-57DA-472B-9F0F-75A6726035B7}" type="presOf" srcId="{DFA13EFF-796C-4B49-9B43-CA6584F6AE63}" destId="{4BE29720-49C2-4B32-A60B-9846ACC01DF7}" srcOrd="0" destOrd="0" presId="urn:microsoft.com/office/officeart/2005/8/layout/hierarchy2"/>
    <dgm:cxn modelId="{604F0698-2D6B-4084-B088-08A2FC2FEC72}" srcId="{17ABF13C-6137-4916-B916-54535E5B38BA}" destId="{55E06E60-D218-4F55-A99C-256DA5B74DDB}" srcOrd="0" destOrd="0" parTransId="{0D7766A3-8B57-452E-8E28-AAD503B6685E}" sibTransId="{BC25437B-4EE4-402B-8BC6-108CC62651C0}"/>
    <dgm:cxn modelId="{52F221D0-2ADF-4801-A347-B15646D92C6D}" type="presOf" srcId="{00089D19-8F7D-4FA4-BE3B-DC539B44F138}" destId="{BE613786-ED1B-451C-9443-9A9D1085F1B5}" srcOrd="0" destOrd="0" presId="urn:microsoft.com/office/officeart/2005/8/layout/hierarchy2"/>
    <dgm:cxn modelId="{AC7BFE0D-762D-41A0-8C5E-B9D4913B0B69}" type="presOf" srcId="{46F6DE51-1932-4DEE-9FF9-171AEB8F98F8}" destId="{811146EE-803E-4596-8B60-5C156889A540}" srcOrd="0" destOrd="0" presId="urn:microsoft.com/office/officeart/2005/8/layout/hierarchy2"/>
    <dgm:cxn modelId="{4DF23532-6D51-4861-9E7A-AF728DD899B6}" type="presOf" srcId="{46F6DE51-1932-4DEE-9FF9-171AEB8F98F8}" destId="{3152D95C-7773-45DB-9211-9DCEC87B44EC}" srcOrd="1" destOrd="0" presId="urn:microsoft.com/office/officeart/2005/8/layout/hierarchy2"/>
    <dgm:cxn modelId="{86507421-61C0-4C36-94EF-CDB2CD19F933}" type="presOf" srcId="{0D7766A3-8B57-452E-8E28-AAD503B6685E}" destId="{7E96BC74-85D8-4F42-A0B9-207ACF4DBACA}" srcOrd="1" destOrd="0" presId="urn:microsoft.com/office/officeart/2005/8/layout/hierarchy2"/>
    <dgm:cxn modelId="{FC8A93EE-E1D2-4E8A-A4F0-43AD61746CE5}" type="presOf" srcId="{6E4646CE-13A1-459A-A830-8E80F58564F8}" destId="{110592A8-EE51-4554-A7AD-BB5AB379483F}" srcOrd="1" destOrd="0" presId="urn:microsoft.com/office/officeart/2005/8/layout/hierarchy2"/>
    <dgm:cxn modelId="{F123C463-9710-48AC-86E3-48F5625C3F5F}" type="presOf" srcId="{C31A157F-AF3A-4BEA-9587-BAE5A0495700}" destId="{1BC58669-635A-4AE8-964A-D09233CB4A20}" srcOrd="0" destOrd="0" presId="urn:microsoft.com/office/officeart/2005/8/layout/hierarchy2"/>
    <dgm:cxn modelId="{C72ACA35-2A8B-4692-89C6-36A9E0B25FB7}" type="presOf" srcId="{0A664F08-74EA-4A3B-B955-24A72E587838}" destId="{F9FE70CF-7152-4845-A569-DADA6B762E17}" srcOrd="0" destOrd="0" presId="urn:microsoft.com/office/officeart/2005/8/layout/hierarchy2"/>
    <dgm:cxn modelId="{68319250-F9C6-4E76-9DB4-5B7A71A13E09}" srcId="{23A7B76F-B570-42A5-917A-89C39489236C}" destId="{17ABF13C-6137-4916-B916-54535E5B38BA}" srcOrd="1" destOrd="0" parTransId="{6E4646CE-13A1-459A-A830-8E80F58564F8}" sibTransId="{19A6C770-4810-49EB-B58A-A6E2D30CC31D}"/>
    <dgm:cxn modelId="{47C2F05D-A864-48ED-AE84-363A639A07E1}" type="presOf" srcId="{55E06E60-D218-4F55-A99C-256DA5B74DDB}" destId="{0077E785-AC29-4D92-B436-5994722C8BE5}" srcOrd="0" destOrd="0" presId="urn:microsoft.com/office/officeart/2005/8/layout/hierarchy2"/>
    <dgm:cxn modelId="{D6245F34-4188-4019-88C2-E8A1BC3A008D}" type="presOf" srcId="{0D7766A3-8B57-452E-8E28-AAD503B6685E}" destId="{6C0702E5-DC23-418B-93A5-A5BAD3E2F13A}" srcOrd="0" destOrd="0" presId="urn:microsoft.com/office/officeart/2005/8/layout/hierarchy2"/>
    <dgm:cxn modelId="{1B6FB5B6-BACA-4473-BA9A-E620747BC8E8}" type="presOf" srcId="{17ABF13C-6137-4916-B916-54535E5B38BA}" destId="{8FC1D539-EF5C-49D7-91D6-75CF91EB879C}" srcOrd="0" destOrd="0" presId="urn:microsoft.com/office/officeart/2005/8/layout/hierarchy2"/>
    <dgm:cxn modelId="{8B5456EF-CF62-47B4-A106-10BDCA709747}" srcId="{0A664F08-74EA-4A3B-B955-24A72E587838}" destId="{23A7B76F-B570-42A5-917A-89C39489236C}" srcOrd="0" destOrd="0" parTransId="{248F126A-2D14-4E40-BD3C-63F899DF9B88}" sibTransId="{E6B80164-8A81-4D6A-9DD4-03EF9F9DA868}"/>
    <dgm:cxn modelId="{0CCE9A5C-0E00-40FF-8431-ABA5FD1FE5AB}" type="presOf" srcId="{6E4646CE-13A1-459A-A830-8E80F58564F8}" destId="{55759E61-C52C-47E5-85C8-FAFD11C37D4C}" srcOrd="0" destOrd="0" presId="urn:microsoft.com/office/officeart/2005/8/layout/hierarchy2"/>
    <dgm:cxn modelId="{A94FDB26-7362-4D79-BC3F-A0C6345A337D}" type="presOf" srcId="{23A7B76F-B570-42A5-917A-89C39489236C}" destId="{2748810C-4C0F-4490-9E55-5B8D6E25EA52}" srcOrd="0" destOrd="0" presId="urn:microsoft.com/office/officeart/2005/8/layout/hierarchy2"/>
    <dgm:cxn modelId="{01ABC594-D987-4924-B31C-B82D656D903F}" type="presParOf" srcId="{F9FE70CF-7152-4845-A569-DADA6B762E17}" destId="{5776617C-82A7-4E6B-B05B-6C584B8DDD4E}" srcOrd="0" destOrd="0" presId="urn:microsoft.com/office/officeart/2005/8/layout/hierarchy2"/>
    <dgm:cxn modelId="{8573DE82-EBC8-4320-8374-8FC42EC92B28}" type="presParOf" srcId="{5776617C-82A7-4E6B-B05B-6C584B8DDD4E}" destId="{2748810C-4C0F-4490-9E55-5B8D6E25EA52}" srcOrd="0" destOrd="0" presId="urn:microsoft.com/office/officeart/2005/8/layout/hierarchy2"/>
    <dgm:cxn modelId="{3867D03B-B2A0-403F-BE27-0AF7A49AF6D1}" type="presParOf" srcId="{5776617C-82A7-4E6B-B05B-6C584B8DDD4E}" destId="{79DBCF3F-DC82-487C-A3DA-A3BB54EB9C42}" srcOrd="1" destOrd="0" presId="urn:microsoft.com/office/officeart/2005/8/layout/hierarchy2"/>
    <dgm:cxn modelId="{A9578582-406A-408C-8100-77CEB31AC857}" type="presParOf" srcId="{79DBCF3F-DC82-487C-A3DA-A3BB54EB9C42}" destId="{811146EE-803E-4596-8B60-5C156889A540}" srcOrd="0" destOrd="0" presId="urn:microsoft.com/office/officeart/2005/8/layout/hierarchy2"/>
    <dgm:cxn modelId="{EF6736F5-8B1D-4638-BC95-783695427F4E}" type="presParOf" srcId="{811146EE-803E-4596-8B60-5C156889A540}" destId="{3152D95C-7773-45DB-9211-9DCEC87B44EC}" srcOrd="0" destOrd="0" presId="urn:microsoft.com/office/officeart/2005/8/layout/hierarchy2"/>
    <dgm:cxn modelId="{775F0D49-45D3-4E4A-8649-F92F7EAD3BBD}" type="presParOf" srcId="{79DBCF3F-DC82-487C-A3DA-A3BB54EB9C42}" destId="{4FB2517D-8EE9-4670-B627-397295586717}" srcOrd="1" destOrd="0" presId="urn:microsoft.com/office/officeart/2005/8/layout/hierarchy2"/>
    <dgm:cxn modelId="{A9009652-81AB-497C-AF8D-6435C5F5DF09}" type="presParOf" srcId="{4FB2517D-8EE9-4670-B627-397295586717}" destId="{4BE29720-49C2-4B32-A60B-9846ACC01DF7}" srcOrd="0" destOrd="0" presId="urn:microsoft.com/office/officeart/2005/8/layout/hierarchy2"/>
    <dgm:cxn modelId="{4A1D44C5-A767-4843-8512-5521E32D0C94}" type="presParOf" srcId="{4FB2517D-8EE9-4670-B627-397295586717}" destId="{7EABD0E2-EEB2-4227-8208-CC4F8D08D11F}" srcOrd="1" destOrd="0" presId="urn:microsoft.com/office/officeart/2005/8/layout/hierarchy2"/>
    <dgm:cxn modelId="{2BD1C259-6D5B-414D-B51E-0E11D59AC00C}" type="presParOf" srcId="{7EABD0E2-EEB2-4227-8208-CC4F8D08D11F}" destId="{1BC58669-635A-4AE8-964A-D09233CB4A20}" srcOrd="0" destOrd="0" presId="urn:microsoft.com/office/officeart/2005/8/layout/hierarchy2"/>
    <dgm:cxn modelId="{F286F11A-D330-4599-A869-74639BBAC97D}" type="presParOf" srcId="{1BC58669-635A-4AE8-964A-D09233CB4A20}" destId="{DC27EADC-6DCB-4864-9A21-8C4AD6796301}" srcOrd="0" destOrd="0" presId="urn:microsoft.com/office/officeart/2005/8/layout/hierarchy2"/>
    <dgm:cxn modelId="{0A005EDE-CF8A-4EFF-B254-8EE4E1761239}" type="presParOf" srcId="{7EABD0E2-EEB2-4227-8208-CC4F8D08D11F}" destId="{6A49E023-16CD-4939-A31C-8951F45B9DD5}" srcOrd="1" destOrd="0" presId="urn:microsoft.com/office/officeart/2005/8/layout/hierarchy2"/>
    <dgm:cxn modelId="{A2D7A18B-9900-443C-B8E6-1A9A1AD36080}" type="presParOf" srcId="{6A49E023-16CD-4939-A31C-8951F45B9DD5}" destId="{BE613786-ED1B-451C-9443-9A9D1085F1B5}" srcOrd="0" destOrd="0" presId="urn:microsoft.com/office/officeart/2005/8/layout/hierarchy2"/>
    <dgm:cxn modelId="{8B1D8FD8-F284-4B27-AC47-5C1AA0993DED}" type="presParOf" srcId="{6A49E023-16CD-4939-A31C-8951F45B9DD5}" destId="{C4EA4127-E084-4BF8-A1F7-E1EEE367F16C}" srcOrd="1" destOrd="0" presId="urn:microsoft.com/office/officeart/2005/8/layout/hierarchy2"/>
    <dgm:cxn modelId="{4448522A-7B90-4D57-BE42-D9B106C9D67F}" type="presParOf" srcId="{79DBCF3F-DC82-487C-A3DA-A3BB54EB9C42}" destId="{55759E61-C52C-47E5-85C8-FAFD11C37D4C}" srcOrd="2" destOrd="0" presId="urn:microsoft.com/office/officeart/2005/8/layout/hierarchy2"/>
    <dgm:cxn modelId="{3D5E6798-7F48-46E7-863F-2AA51550BF92}" type="presParOf" srcId="{55759E61-C52C-47E5-85C8-FAFD11C37D4C}" destId="{110592A8-EE51-4554-A7AD-BB5AB379483F}" srcOrd="0" destOrd="0" presId="urn:microsoft.com/office/officeart/2005/8/layout/hierarchy2"/>
    <dgm:cxn modelId="{E807A4DD-1601-4DCC-83EB-EA5F69A702F3}" type="presParOf" srcId="{79DBCF3F-DC82-487C-A3DA-A3BB54EB9C42}" destId="{44B69D99-1CAD-4B6A-AC71-2EB482F3C8AE}" srcOrd="3" destOrd="0" presId="urn:microsoft.com/office/officeart/2005/8/layout/hierarchy2"/>
    <dgm:cxn modelId="{098B343D-2BBB-4054-AC3D-4AE8AF2DB7D7}" type="presParOf" srcId="{44B69D99-1CAD-4B6A-AC71-2EB482F3C8AE}" destId="{8FC1D539-EF5C-49D7-91D6-75CF91EB879C}" srcOrd="0" destOrd="0" presId="urn:microsoft.com/office/officeart/2005/8/layout/hierarchy2"/>
    <dgm:cxn modelId="{A4D08E12-E918-405E-ACF7-6970F47498B1}" type="presParOf" srcId="{44B69D99-1CAD-4B6A-AC71-2EB482F3C8AE}" destId="{A72B0423-2328-4619-B40B-D782BA144846}" srcOrd="1" destOrd="0" presId="urn:microsoft.com/office/officeart/2005/8/layout/hierarchy2"/>
    <dgm:cxn modelId="{8E978602-D5CD-4370-B308-36C6510B716A}" type="presParOf" srcId="{A72B0423-2328-4619-B40B-D782BA144846}" destId="{6C0702E5-DC23-418B-93A5-A5BAD3E2F13A}" srcOrd="0" destOrd="0" presId="urn:microsoft.com/office/officeart/2005/8/layout/hierarchy2"/>
    <dgm:cxn modelId="{D788973C-61DE-4CAD-B6FA-A4400C6A86DE}" type="presParOf" srcId="{6C0702E5-DC23-418B-93A5-A5BAD3E2F13A}" destId="{7E96BC74-85D8-4F42-A0B9-207ACF4DBACA}" srcOrd="0" destOrd="0" presId="urn:microsoft.com/office/officeart/2005/8/layout/hierarchy2"/>
    <dgm:cxn modelId="{EC892777-AB63-4C08-898A-A12A416CFC86}" type="presParOf" srcId="{A72B0423-2328-4619-B40B-D782BA144846}" destId="{A681662C-DC71-4867-B040-FF8DA4623B79}" srcOrd="1" destOrd="0" presId="urn:microsoft.com/office/officeart/2005/8/layout/hierarchy2"/>
    <dgm:cxn modelId="{F345559E-3B00-4315-B675-9032B05FE35F}" type="presParOf" srcId="{A681662C-DC71-4867-B040-FF8DA4623B79}" destId="{0077E785-AC29-4D92-B436-5994722C8BE5}" srcOrd="0" destOrd="0" presId="urn:microsoft.com/office/officeart/2005/8/layout/hierarchy2"/>
    <dgm:cxn modelId="{851E4874-856B-4D1C-9778-742B94C7B6DC}" type="presParOf" srcId="{A681662C-DC71-4867-B040-FF8DA4623B79}" destId="{CF895CD4-DF0F-453D-9F55-B86F0349958B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E13E5C-AA15-4724-8FDE-799BFC56D96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6D1A6B6-65CD-4AEF-AC88-BD7F4C18B7A0}">
      <dgm:prSet phldrT="[Text]"/>
      <dgm:spPr/>
      <dgm:t>
        <a:bodyPr/>
        <a:lstStyle/>
        <a:p>
          <a:r>
            <a:rPr lang="id-ID" dirty="0" smtClean="0"/>
            <a:t>Sel darah merah</a:t>
          </a:r>
        </a:p>
        <a:p>
          <a:r>
            <a:rPr lang="id-ID" dirty="0" smtClean="0"/>
            <a:t>(Eritrosit)</a:t>
          </a:r>
          <a:endParaRPr lang="id-ID" dirty="0"/>
        </a:p>
      </dgm:t>
    </dgm:pt>
    <dgm:pt modelId="{9A631EB0-5BCE-451A-8FCB-736958FBF826}" type="parTrans" cxnId="{ED28FFB8-83AA-473E-A665-31B740C9479C}">
      <dgm:prSet/>
      <dgm:spPr/>
      <dgm:t>
        <a:bodyPr/>
        <a:lstStyle/>
        <a:p>
          <a:endParaRPr lang="id-ID"/>
        </a:p>
      </dgm:t>
    </dgm:pt>
    <dgm:pt modelId="{0F80E037-873F-40D0-A603-4C24494D204F}" type="sibTrans" cxnId="{ED28FFB8-83AA-473E-A665-31B740C9479C}">
      <dgm:prSet/>
      <dgm:spPr/>
      <dgm:t>
        <a:bodyPr/>
        <a:lstStyle/>
        <a:p>
          <a:endParaRPr lang="id-ID"/>
        </a:p>
      </dgm:t>
    </dgm:pt>
    <dgm:pt modelId="{BDAAD88B-45C7-4071-9617-CBAF83B254AD}">
      <dgm:prSet phldrT="[Text]"/>
      <dgm:spPr/>
      <dgm:t>
        <a:bodyPr/>
        <a:lstStyle/>
        <a:p>
          <a:r>
            <a:rPr lang="id-ID" dirty="0" smtClean="0"/>
            <a:t>Fungsi: mengangkut dan melakukan pertukaran O</a:t>
          </a:r>
          <a:r>
            <a:rPr lang="id-ID" baseline="-25000" dirty="0" smtClean="0"/>
            <a:t>2</a:t>
          </a:r>
          <a:r>
            <a:rPr lang="id-ID" dirty="0" smtClean="0"/>
            <a:t> dan CO</a:t>
          </a:r>
          <a:r>
            <a:rPr lang="id-ID" baseline="-25000" dirty="0" smtClean="0"/>
            <a:t>2</a:t>
          </a:r>
          <a:endParaRPr lang="id-ID" baseline="-25000" dirty="0"/>
        </a:p>
      </dgm:t>
    </dgm:pt>
    <dgm:pt modelId="{2C591619-9E47-4358-ACC7-31CA9E37E01A}" type="parTrans" cxnId="{6F3FBF90-71B1-4761-B504-9D54BD07BABC}">
      <dgm:prSet/>
      <dgm:spPr/>
      <dgm:t>
        <a:bodyPr/>
        <a:lstStyle/>
        <a:p>
          <a:endParaRPr lang="id-ID"/>
        </a:p>
      </dgm:t>
    </dgm:pt>
    <dgm:pt modelId="{FDD70E24-AE41-4CED-9AD8-78A045642694}" type="sibTrans" cxnId="{6F3FBF90-71B1-4761-B504-9D54BD07BABC}">
      <dgm:prSet/>
      <dgm:spPr/>
      <dgm:t>
        <a:bodyPr/>
        <a:lstStyle/>
        <a:p>
          <a:endParaRPr lang="id-ID"/>
        </a:p>
      </dgm:t>
    </dgm:pt>
    <dgm:pt modelId="{05AB9FF6-9AE4-4A4E-BB64-58FA05720BA1}">
      <dgm:prSet phldrT="[Text]"/>
      <dgm:spPr/>
      <dgm:t>
        <a:bodyPr/>
        <a:lstStyle/>
        <a:p>
          <a:r>
            <a:rPr lang="id-ID" dirty="0" smtClean="0"/>
            <a:t>Sel darah putih</a:t>
          </a:r>
        </a:p>
        <a:p>
          <a:r>
            <a:rPr lang="id-ID" dirty="0" smtClean="0"/>
            <a:t>(Leukosit)</a:t>
          </a:r>
          <a:endParaRPr lang="id-ID" dirty="0"/>
        </a:p>
      </dgm:t>
    </dgm:pt>
    <dgm:pt modelId="{21B71674-84F7-4E49-BC08-FE257EC216A7}" type="parTrans" cxnId="{9ED71382-C1BD-469A-826C-C6E2F8AABA25}">
      <dgm:prSet/>
      <dgm:spPr/>
      <dgm:t>
        <a:bodyPr/>
        <a:lstStyle/>
        <a:p>
          <a:endParaRPr lang="id-ID"/>
        </a:p>
      </dgm:t>
    </dgm:pt>
    <dgm:pt modelId="{D0C4C104-D41D-4FE4-A6C8-4211D550706C}" type="sibTrans" cxnId="{9ED71382-C1BD-469A-826C-C6E2F8AABA25}">
      <dgm:prSet/>
      <dgm:spPr/>
      <dgm:t>
        <a:bodyPr/>
        <a:lstStyle/>
        <a:p>
          <a:endParaRPr lang="id-ID"/>
        </a:p>
      </dgm:t>
    </dgm:pt>
    <dgm:pt modelId="{703AD8F3-9B29-429D-AE86-F80C2AEF756D}">
      <dgm:prSet phldrT="[Text]"/>
      <dgm:spPr/>
      <dgm:t>
        <a:bodyPr/>
        <a:lstStyle/>
        <a:p>
          <a:r>
            <a:rPr lang="id-ID" dirty="0" smtClean="0"/>
            <a:t>Monosit</a:t>
          </a:r>
          <a:endParaRPr lang="id-ID" dirty="0"/>
        </a:p>
      </dgm:t>
    </dgm:pt>
    <dgm:pt modelId="{5CFED9ED-1146-4226-BBA5-E7FFB8FED91A}" type="parTrans" cxnId="{9E73553D-E024-4667-99C6-6DA4390672E4}">
      <dgm:prSet/>
      <dgm:spPr/>
      <dgm:t>
        <a:bodyPr/>
        <a:lstStyle/>
        <a:p>
          <a:endParaRPr lang="id-ID"/>
        </a:p>
      </dgm:t>
    </dgm:pt>
    <dgm:pt modelId="{D43C3E67-96C6-41F5-8EFB-D47DD98D5D6B}" type="sibTrans" cxnId="{9E73553D-E024-4667-99C6-6DA4390672E4}">
      <dgm:prSet/>
      <dgm:spPr/>
      <dgm:t>
        <a:bodyPr/>
        <a:lstStyle/>
        <a:p>
          <a:endParaRPr lang="id-ID"/>
        </a:p>
      </dgm:t>
    </dgm:pt>
    <dgm:pt modelId="{60E9BFED-68A3-42F7-BA29-9BEEC959EEB0}">
      <dgm:prSet phldrT="[Text]"/>
      <dgm:spPr/>
      <dgm:t>
        <a:bodyPr/>
        <a:lstStyle/>
        <a:p>
          <a:r>
            <a:rPr lang="id-ID" dirty="0" smtClean="0"/>
            <a:t>Fragmen Sel</a:t>
          </a:r>
        </a:p>
        <a:p>
          <a:r>
            <a:rPr lang="id-ID" dirty="0" smtClean="0"/>
            <a:t>(Trombosit)</a:t>
          </a:r>
          <a:endParaRPr lang="id-ID" dirty="0"/>
        </a:p>
      </dgm:t>
    </dgm:pt>
    <dgm:pt modelId="{7AEC0BE0-5739-4EF3-8797-BA41BC8524D3}" type="parTrans" cxnId="{BA42877E-6D97-46DE-A90A-D6D61CEB0EF9}">
      <dgm:prSet/>
      <dgm:spPr/>
      <dgm:t>
        <a:bodyPr/>
        <a:lstStyle/>
        <a:p>
          <a:endParaRPr lang="id-ID"/>
        </a:p>
      </dgm:t>
    </dgm:pt>
    <dgm:pt modelId="{BA5FDE2B-67AA-41F1-90DC-8355FB10BD70}" type="sibTrans" cxnId="{BA42877E-6D97-46DE-A90A-D6D61CEB0EF9}">
      <dgm:prSet/>
      <dgm:spPr/>
      <dgm:t>
        <a:bodyPr/>
        <a:lstStyle/>
        <a:p>
          <a:endParaRPr lang="id-ID"/>
        </a:p>
      </dgm:t>
    </dgm:pt>
    <dgm:pt modelId="{3BA6D9C0-7314-427B-A0F9-B3A5525FC3B3}">
      <dgm:prSet phldrT="[Text]"/>
      <dgm:spPr/>
      <dgm:t>
        <a:bodyPr/>
        <a:lstStyle/>
        <a:p>
          <a:r>
            <a:rPr lang="id-ID" dirty="0" smtClean="0"/>
            <a:t>Fungsi: mekanisme hemostatis</a:t>
          </a:r>
          <a:endParaRPr lang="id-ID" dirty="0"/>
        </a:p>
      </dgm:t>
    </dgm:pt>
    <dgm:pt modelId="{F73BC079-E112-46BD-AEC4-FCEF8606B93E}" type="parTrans" cxnId="{0AEDE859-B8D9-47C2-B5C1-FF5B84288C8D}">
      <dgm:prSet/>
      <dgm:spPr/>
      <dgm:t>
        <a:bodyPr/>
        <a:lstStyle/>
        <a:p>
          <a:endParaRPr lang="id-ID"/>
        </a:p>
      </dgm:t>
    </dgm:pt>
    <dgm:pt modelId="{A38E0C45-F320-4A67-9BC0-6C7640BA5236}" type="sibTrans" cxnId="{0AEDE859-B8D9-47C2-B5C1-FF5B84288C8D}">
      <dgm:prSet/>
      <dgm:spPr/>
      <dgm:t>
        <a:bodyPr/>
        <a:lstStyle/>
        <a:p>
          <a:endParaRPr lang="id-ID"/>
        </a:p>
      </dgm:t>
    </dgm:pt>
    <dgm:pt modelId="{E7C3D01B-A16D-4295-8F96-B6DD4CC9CA39}">
      <dgm:prSet phldrT="[Text]"/>
      <dgm:spPr/>
      <dgm:t>
        <a:bodyPr/>
        <a:lstStyle/>
        <a:p>
          <a:r>
            <a:rPr lang="id-ID" dirty="0" smtClean="0"/>
            <a:t>Eosinofil</a:t>
          </a:r>
          <a:endParaRPr lang="id-ID" dirty="0"/>
        </a:p>
      </dgm:t>
    </dgm:pt>
    <dgm:pt modelId="{571A710E-08D6-4C91-8F22-99C4FA486CB3}" type="parTrans" cxnId="{043DF831-EB55-4CCA-8741-2288249A6C56}">
      <dgm:prSet/>
      <dgm:spPr/>
      <dgm:t>
        <a:bodyPr/>
        <a:lstStyle/>
        <a:p>
          <a:endParaRPr lang="id-ID"/>
        </a:p>
      </dgm:t>
    </dgm:pt>
    <dgm:pt modelId="{6D9E35FB-4BEC-47DE-8F78-F2917D4DB82C}" type="sibTrans" cxnId="{043DF831-EB55-4CCA-8741-2288249A6C56}">
      <dgm:prSet/>
      <dgm:spPr/>
      <dgm:t>
        <a:bodyPr/>
        <a:lstStyle/>
        <a:p>
          <a:endParaRPr lang="id-ID"/>
        </a:p>
      </dgm:t>
    </dgm:pt>
    <dgm:pt modelId="{E0F167DB-2B9A-4A4B-B550-4C9B80EA0572}">
      <dgm:prSet phldrT="[Text]"/>
      <dgm:spPr/>
      <dgm:t>
        <a:bodyPr/>
        <a:lstStyle/>
        <a:p>
          <a:r>
            <a:rPr lang="id-ID" dirty="0" smtClean="0"/>
            <a:t>Netrofil</a:t>
          </a:r>
          <a:endParaRPr lang="id-ID" dirty="0"/>
        </a:p>
      </dgm:t>
    </dgm:pt>
    <dgm:pt modelId="{72AF4A04-AABC-44CD-A4B2-0A77FC7421C5}" type="parTrans" cxnId="{3BB11E0C-D3B0-44D9-8CDA-F65849241074}">
      <dgm:prSet/>
      <dgm:spPr/>
      <dgm:t>
        <a:bodyPr/>
        <a:lstStyle/>
        <a:p>
          <a:endParaRPr lang="id-ID"/>
        </a:p>
      </dgm:t>
    </dgm:pt>
    <dgm:pt modelId="{4B215E9C-173E-4493-BCE6-5E27B26B3C7F}" type="sibTrans" cxnId="{3BB11E0C-D3B0-44D9-8CDA-F65849241074}">
      <dgm:prSet/>
      <dgm:spPr/>
      <dgm:t>
        <a:bodyPr/>
        <a:lstStyle/>
        <a:p>
          <a:endParaRPr lang="id-ID"/>
        </a:p>
      </dgm:t>
    </dgm:pt>
    <dgm:pt modelId="{E058A82D-DE5B-4540-B82B-898AAD56CE83}">
      <dgm:prSet phldrT="[Text]"/>
      <dgm:spPr/>
      <dgm:t>
        <a:bodyPr/>
        <a:lstStyle/>
        <a:p>
          <a:r>
            <a:rPr lang="id-ID" dirty="0" smtClean="0"/>
            <a:t>Basofil</a:t>
          </a:r>
          <a:endParaRPr lang="id-ID" dirty="0"/>
        </a:p>
      </dgm:t>
    </dgm:pt>
    <dgm:pt modelId="{F08DD6D6-3ED9-40D2-9AA0-3478138BD164}" type="parTrans" cxnId="{7589DE2A-B912-482B-9BD5-65C9787C3BA4}">
      <dgm:prSet/>
      <dgm:spPr/>
      <dgm:t>
        <a:bodyPr/>
        <a:lstStyle/>
        <a:p>
          <a:endParaRPr lang="id-ID"/>
        </a:p>
      </dgm:t>
    </dgm:pt>
    <dgm:pt modelId="{BC2D59FB-F000-48F6-AA70-43C8EE726ECE}" type="sibTrans" cxnId="{7589DE2A-B912-482B-9BD5-65C9787C3BA4}">
      <dgm:prSet/>
      <dgm:spPr/>
      <dgm:t>
        <a:bodyPr/>
        <a:lstStyle/>
        <a:p>
          <a:endParaRPr lang="id-ID"/>
        </a:p>
      </dgm:t>
    </dgm:pt>
    <dgm:pt modelId="{4545147A-9DC6-4A4C-8450-332621C098DC}">
      <dgm:prSet phldrT="[Text]"/>
      <dgm:spPr/>
      <dgm:t>
        <a:bodyPr/>
        <a:lstStyle/>
        <a:p>
          <a:r>
            <a:rPr lang="id-ID" dirty="0" smtClean="0"/>
            <a:t>Limfosit</a:t>
          </a:r>
          <a:endParaRPr lang="id-ID" dirty="0"/>
        </a:p>
      </dgm:t>
    </dgm:pt>
    <dgm:pt modelId="{DBAA00FF-8648-494E-890D-6C3F8033BCBC}" type="parTrans" cxnId="{5028221E-5DD6-48BA-93A6-9A735BCDC9F9}">
      <dgm:prSet/>
      <dgm:spPr/>
      <dgm:t>
        <a:bodyPr/>
        <a:lstStyle/>
        <a:p>
          <a:endParaRPr lang="id-ID"/>
        </a:p>
      </dgm:t>
    </dgm:pt>
    <dgm:pt modelId="{BBE14C79-E8D9-4665-95AE-09CB7D0C4D48}" type="sibTrans" cxnId="{5028221E-5DD6-48BA-93A6-9A735BCDC9F9}">
      <dgm:prSet/>
      <dgm:spPr/>
      <dgm:t>
        <a:bodyPr/>
        <a:lstStyle/>
        <a:p>
          <a:endParaRPr lang="id-ID"/>
        </a:p>
      </dgm:t>
    </dgm:pt>
    <dgm:pt modelId="{DA368342-94A9-499E-A043-4C9A803D37BC}">
      <dgm:prSet phldrT="[Text]"/>
      <dgm:spPr/>
      <dgm:t>
        <a:bodyPr/>
        <a:lstStyle/>
        <a:p>
          <a:r>
            <a:rPr lang="id-ID" dirty="0" smtClean="0"/>
            <a:t>Fungsi: mengatasi infeksi (sistem imun)</a:t>
          </a:r>
          <a:endParaRPr lang="id-ID" dirty="0"/>
        </a:p>
      </dgm:t>
    </dgm:pt>
    <dgm:pt modelId="{A643E134-D7F8-464B-A751-6DE893C188CD}" type="parTrans" cxnId="{E41573F7-F777-4747-B80C-782C806D29F8}">
      <dgm:prSet/>
      <dgm:spPr/>
      <dgm:t>
        <a:bodyPr/>
        <a:lstStyle/>
        <a:p>
          <a:endParaRPr lang="id-ID"/>
        </a:p>
      </dgm:t>
    </dgm:pt>
    <dgm:pt modelId="{B3ADB04A-322B-4237-9BBF-AF88934E96C3}" type="sibTrans" cxnId="{E41573F7-F777-4747-B80C-782C806D29F8}">
      <dgm:prSet/>
      <dgm:spPr/>
      <dgm:t>
        <a:bodyPr/>
        <a:lstStyle/>
        <a:p>
          <a:endParaRPr lang="id-ID"/>
        </a:p>
      </dgm:t>
    </dgm:pt>
    <dgm:pt modelId="{03C555F7-D9B7-451F-9D71-C2A62313D86F}" type="pres">
      <dgm:prSet presAssocID="{4BE13E5C-AA15-4724-8FDE-799BFC56D9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BEAAD14-2308-4ADC-9DA9-0943EBAC74D0}" type="pres">
      <dgm:prSet presAssocID="{E6D1A6B6-65CD-4AEF-AC88-BD7F4C18B7A0}" presName="composite" presStyleCnt="0"/>
      <dgm:spPr/>
    </dgm:pt>
    <dgm:pt modelId="{9DA6DAA2-8D81-4AB7-84D5-27EB3F4636F5}" type="pres">
      <dgm:prSet presAssocID="{E6D1A6B6-65CD-4AEF-AC88-BD7F4C18B7A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19546B-73D6-4C6F-8DD8-57B43787534D}" type="pres">
      <dgm:prSet presAssocID="{E6D1A6B6-65CD-4AEF-AC88-BD7F4C18B7A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631964-B36A-42D0-B76B-403A963C858F}" type="pres">
      <dgm:prSet presAssocID="{0F80E037-873F-40D0-A603-4C24494D204F}" presName="space" presStyleCnt="0"/>
      <dgm:spPr/>
    </dgm:pt>
    <dgm:pt modelId="{A06DB172-7AF7-456B-92CD-FDCFD68BDE03}" type="pres">
      <dgm:prSet presAssocID="{05AB9FF6-9AE4-4A4E-BB64-58FA05720BA1}" presName="composite" presStyleCnt="0"/>
      <dgm:spPr/>
    </dgm:pt>
    <dgm:pt modelId="{72956800-86DA-43F4-827A-D2606972B2E5}" type="pres">
      <dgm:prSet presAssocID="{05AB9FF6-9AE4-4A4E-BB64-58FA05720BA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2E52D8-45B2-4A5C-868B-69D3A86C0C6E}" type="pres">
      <dgm:prSet presAssocID="{05AB9FF6-9AE4-4A4E-BB64-58FA05720BA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6BB812-4549-4925-A289-AD89F2D59B78}" type="pres">
      <dgm:prSet presAssocID="{D0C4C104-D41D-4FE4-A6C8-4211D550706C}" presName="space" presStyleCnt="0"/>
      <dgm:spPr/>
    </dgm:pt>
    <dgm:pt modelId="{3BF7230F-411B-47BF-A5F0-8015A99F58D6}" type="pres">
      <dgm:prSet presAssocID="{60E9BFED-68A3-42F7-BA29-9BEEC959EEB0}" presName="composite" presStyleCnt="0"/>
      <dgm:spPr/>
    </dgm:pt>
    <dgm:pt modelId="{94B61EDF-E8C5-4898-A669-973DC7544BF7}" type="pres">
      <dgm:prSet presAssocID="{60E9BFED-68A3-42F7-BA29-9BEEC959EEB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2D356D6-D8AB-4A7F-96B8-96514616AE65}" type="pres">
      <dgm:prSet presAssocID="{60E9BFED-68A3-42F7-BA29-9BEEC959EEB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43DF831-EB55-4CCA-8741-2288249A6C56}" srcId="{05AB9FF6-9AE4-4A4E-BB64-58FA05720BA1}" destId="{E7C3D01B-A16D-4295-8F96-B6DD4CC9CA39}" srcOrd="2" destOrd="0" parTransId="{571A710E-08D6-4C91-8F22-99C4FA486CB3}" sibTransId="{6D9E35FB-4BEC-47DE-8F78-F2917D4DB82C}"/>
    <dgm:cxn modelId="{6F3FBF90-71B1-4761-B504-9D54BD07BABC}" srcId="{E6D1A6B6-65CD-4AEF-AC88-BD7F4C18B7A0}" destId="{BDAAD88B-45C7-4071-9617-CBAF83B254AD}" srcOrd="0" destOrd="0" parTransId="{2C591619-9E47-4358-ACC7-31CA9E37E01A}" sibTransId="{FDD70E24-AE41-4CED-9AD8-78A045642694}"/>
    <dgm:cxn modelId="{6E4BABBC-06DD-44D4-9A1B-A64DE3B10038}" type="presOf" srcId="{4545147A-9DC6-4A4C-8450-332621C098DC}" destId="{882E52D8-45B2-4A5C-868B-69D3A86C0C6E}" srcOrd="0" destOrd="5" presId="urn:microsoft.com/office/officeart/2005/8/layout/hList1"/>
    <dgm:cxn modelId="{E97B93DE-5FC1-477E-A3D2-9E0796CC19D8}" type="presOf" srcId="{E0F167DB-2B9A-4A4B-B550-4C9B80EA0572}" destId="{882E52D8-45B2-4A5C-868B-69D3A86C0C6E}" srcOrd="0" destOrd="3" presId="urn:microsoft.com/office/officeart/2005/8/layout/hList1"/>
    <dgm:cxn modelId="{F27FB003-A4BC-441D-8603-AF867374B638}" type="presOf" srcId="{4BE13E5C-AA15-4724-8FDE-799BFC56D968}" destId="{03C555F7-D9B7-451F-9D71-C2A62313D86F}" srcOrd="0" destOrd="0" presId="urn:microsoft.com/office/officeart/2005/8/layout/hList1"/>
    <dgm:cxn modelId="{E41573F7-F777-4747-B80C-782C806D29F8}" srcId="{05AB9FF6-9AE4-4A4E-BB64-58FA05720BA1}" destId="{DA368342-94A9-499E-A043-4C9A803D37BC}" srcOrd="0" destOrd="0" parTransId="{A643E134-D7F8-464B-A751-6DE893C188CD}" sibTransId="{B3ADB04A-322B-4237-9BBF-AF88934E96C3}"/>
    <dgm:cxn modelId="{96A68230-67D7-4752-A601-EDD21F0DC134}" type="presOf" srcId="{60E9BFED-68A3-42F7-BA29-9BEEC959EEB0}" destId="{94B61EDF-E8C5-4898-A669-973DC7544BF7}" srcOrd="0" destOrd="0" presId="urn:microsoft.com/office/officeart/2005/8/layout/hList1"/>
    <dgm:cxn modelId="{3BB11E0C-D3B0-44D9-8CDA-F65849241074}" srcId="{05AB9FF6-9AE4-4A4E-BB64-58FA05720BA1}" destId="{E0F167DB-2B9A-4A4B-B550-4C9B80EA0572}" srcOrd="3" destOrd="0" parTransId="{72AF4A04-AABC-44CD-A4B2-0A77FC7421C5}" sibTransId="{4B215E9C-173E-4493-BCE6-5E27B26B3C7F}"/>
    <dgm:cxn modelId="{9E73553D-E024-4667-99C6-6DA4390672E4}" srcId="{05AB9FF6-9AE4-4A4E-BB64-58FA05720BA1}" destId="{703AD8F3-9B29-429D-AE86-F80C2AEF756D}" srcOrd="1" destOrd="0" parTransId="{5CFED9ED-1146-4226-BBA5-E7FFB8FED91A}" sibTransId="{D43C3E67-96C6-41F5-8EFB-D47DD98D5D6B}"/>
    <dgm:cxn modelId="{9A935555-A1E5-4A1B-B3B5-4307758C4A42}" type="presOf" srcId="{BDAAD88B-45C7-4071-9617-CBAF83B254AD}" destId="{6019546B-73D6-4C6F-8DD8-57B43787534D}" srcOrd="0" destOrd="0" presId="urn:microsoft.com/office/officeart/2005/8/layout/hList1"/>
    <dgm:cxn modelId="{AE98C54C-79FC-4BFC-B8F8-5E0AFCF56E8C}" type="presOf" srcId="{05AB9FF6-9AE4-4A4E-BB64-58FA05720BA1}" destId="{72956800-86DA-43F4-827A-D2606972B2E5}" srcOrd="0" destOrd="0" presId="urn:microsoft.com/office/officeart/2005/8/layout/hList1"/>
    <dgm:cxn modelId="{BA42877E-6D97-46DE-A90A-D6D61CEB0EF9}" srcId="{4BE13E5C-AA15-4724-8FDE-799BFC56D968}" destId="{60E9BFED-68A3-42F7-BA29-9BEEC959EEB0}" srcOrd="2" destOrd="0" parTransId="{7AEC0BE0-5739-4EF3-8797-BA41BC8524D3}" sibTransId="{BA5FDE2B-67AA-41F1-90DC-8355FB10BD70}"/>
    <dgm:cxn modelId="{BAFADD3B-1539-4BD3-895D-9B916AD0FDCC}" type="presOf" srcId="{E6D1A6B6-65CD-4AEF-AC88-BD7F4C18B7A0}" destId="{9DA6DAA2-8D81-4AB7-84D5-27EB3F4636F5}" srcOrd="0" destOrd="0" presId="urn:microsoft.com/office/officeart/2005/8/layout/hList1"/>
    <dgm:cxn modelId="{AEBBAA32-0C6D-4059-9219-DC97C598274C}" type="presOf" srcId="{DA368342-94A9-499E-A043-4C9A803D37BC}" destId="{882E52D8-45B2-4A5C-868B-69D3A86C0C6E}" srcOrd="0" destOrd="0" presId="urn:microsoft.com/office/officeart/2005/8/layout/hList1"/>
    <dgm:cxn modelId="{774286BD-47B0-4A90-842A-8BA8ACFE9AB8}" type="presOf" srcId="{703AD8F3-9B29-429D-AE86-F80C2AEF756D}" destId="{882E52D8-45B2-4A5C-868B-69D3A86C0C6E}" srcOrd="0" destOrd="1" presId="urn:microsoft.com/office/officeart/2005/8/layout/hList1"/>
    <dgm:cxn modelId="{0AEDE859-B8D9-47C2-B5C1-FF5B84288C8D}" srcId="{60E9BFED-68A3-42F7-BA29-9BEEC959EEB0}" destId="{3BA6D9C0-7314-427B-A0F9-B3A5525FC3B3}" srcOrd="0" destOrd="0" parTransId="{F73BC079-E112-46BD-AEC4-FCEF8606B93E}" sibTransId="{A38E0C45-F320-4A67-9BC0-6C7640BA5236}"/>
    <dgm:cxn modelId="{ED28FFB8-83AA-473E-A665-31B740C9479C}" srcId="{4BE13E5C-AA15-4724-8FDE-799BFC56D968}" destId="{E6D1A6B6-65CD-4AEF-AC88-BD7F4C18B7A0}" srcOrd="0" destOrd="0" parTransId="{9A631EB0-5BCE-451A-8FCB-736958FBF826}" sibTransId="{0F80E037-873F-40D0-A603-4C24494D204F}"/>
    <dgm:cxn modelId="{DDFF3D97-5B5C-4FED-BD8D-EF60A1FF00C1}" type="presOf" srcId="{E058A82D-DE5B-4540-B82B-898AAD56CE83}" destId="{882E52D8-45B2-4A5C-868B-69D3A86C0C6E}" srcOrd="0" destOrd="4" presId="urn:microsoft.com/office/officeart/2005/8/layout/hList1"/>
    <dgm:cxn modelId="{5028221E-5DD6-48BA-93A6-9A735BCDC9F9}" srcId="{05AB9FF6-9AE4-4A4E-BB64-58FA05720BA1}" destId="{4545147A-9DC6-4A4C-8450-332621C098DC}" srcOrd="5" destOrd="0" parTransId="{DBAA00FF-8648-494E-890D-6C3F8033BCBC}" sibTransId="{BBE14C79-E8D9-4665-95AE-09CB7D0C4D48}"/>
    <dgm:cxn modelId="{7E541E8E-88A4-4B8B-8F1D-156B1A8AFB8E}" type="presOf" srcId="{3BA6D9C0-7314-427B-A0F9-B3A5525FC3B3}" destId="{52D356D6-D8AB-4A7F-96B8-96514616AE65}" srcOrd="0" destOrd="0" presId="urn:microsoft.com/office/officeart/2005/8/layout/hList1"/>
    <dgm:cxn modelId="{9ED71382-C1BD-469A-826C-C6E2F8AABA25}" srcId="{4BE13E5C-AA15-4724-8FDE-799BFC56D968}" destId="{05AB9FF6-9AE4-4A4E-BB64-58FA05720BA1}" srcOrd="1" destOrd="0" parTransId="{21B71674-84F7-4E49-BC08-FE257EC216A7}" sibTransId="{D0C4C104-D41D-4FE4-A6C8-4211D550706C}"/>
    <dgm:cxn modelId="{8BD86D5B-0CBC-4BB2-9109-921A62289597}" type="presOf" srcId="{E7C3D01B-A16D-4295-8F96-B6DD4CC9CA39}" destId="{882E52D8-45B2-4A5C-868B-69D3A86C0C6E}" srcOrd="0" destOrd="2" presId="urn:microsoft.com/office/officeart/2005/8/layout/hList1"/>
    <dgm:cxn modelId="{7589DE2A-B912-482B-9BD5-65C9787C3BA4}" srcId="{05AB9FF6-9AE4-4A4E-BB64-58FA05720BA1}" destId="{E058A82D-DE5B-4540-B82B-898AAD56CE83}" srcOrd="4" destOrd="0" parTransId="{F08DD6D6-3ED9-40D2-9AA0-3478138BD164}" sibTransId="{BC2D59FB-F000-48F6-AA70-43C8EE726ECE}"/>
    <dgm:cxn modelId="{B80A9CF5-3B6E-4FC1-A317-6F1D2F1402C9}" type="presParOf" srcId="{03C555F7-D9B7-451F-9D71-C2A62313D86F}" destId="{DBEAAD14-2308-4ADC-9DA9-0943EBAC74D0}" srcOrd="0" destOrd="0" presId="urn:microsoft.com/office/officeart/2005/8/layout/hList1"/>
    <dgm:cxn modelId="{DAEDEA89-BA05-4EDA-B71E-2452C22D2C9F}" type="presParOf" srcId="{DBEAAD14-2308-4ADC-9DA9-0943EBAC74D0}" destId="{9DA6DAA2-8D81-4AB7-84D5-27EB3F4636F5}" srcOrd="0" destOrd="0" presId="urn:microsoft.com/office/officeart/2005/8/layout/hList1"/>
    <dgm:cxn modelId="{17988EE7-7985-42C8-B25D-69B808C646AD}" type="presParOf" srcId="{DBEAAD14-2308-4ADC-9DA9-0943EBAC74D0}" destId="{6019546B-73D6-4C6F-8DD8-57B43787534D}" srcOrd="1" destOrd="0" presId="urn:microsoft.com/office/officeart/2005/8/layout/hList1"/>
    <dgm:cxn modelId="{AE82B868-5F1E-4E5E-A322-888BC4D0891A}" type="presParOf" srcId="{03C555F7-D9B7-451F-9D71-C2A62313D86F}" destId="{CC631964-B36A-42D0-B76B-403A963C858F}" srcOrd="1" destOrd="0" presId="urn:microsoft.com/office/officeart/2005/8/layout/hList1"/>
    <dgm:cxn modelId="{4AB4FD4D-7250-4C4B-9223-7A6DA8D5DE16}" type="presParOf" srcId="{03C555F7-D9B7-451F-9D71-C2A62313D86F}" destId="{A06DB172-7AF7-456B-92CD-FDCFD68BDE03}" srcOrd="2" destOrd="0" presId="urn:microsoft.com/office/officeart/2005/8/layout/hList1"/>
    <dgm:cxn modelId="{A94EEA73-928F-4600-AAFE-678931C9F48C}" type="presParOf" srcId="{A06DB172-7AF7-456B-92CD-FDCFD68BDE03}" destId="{72956800-86DA-43F4-827A-D2606972B2E5}" srcOrd="0" destOrd="0" presId="urn:microsoft.com/office/officeart/2005/8/layout/hList1"/>
    <dgm:cxn modelId="{D85B38D4-68C6-4C1E-ABBC-D92BC9B3CA1D}" type="presParOf" srcId="{A06DB172-7AF7-456B-92CD-FDCFD68BDE03}" destId="{882E52D8-45B2-4A5C-868B-69D3A86C0C6E}" srcOrd="1" destOrd="0" presId="urn:microsoft.com/office/officeart/2005/8/layout/hList1"/>
    <dgm:cxn modelId="{B57A77C3-491C-401E-A2AD-0604560A23D6}" type="presParOf" srcId="{03C555F7-D9B7-451F-9D71-C2A62313D86F}" destId="{EA6BB812-4549-4925-A289-AD89F2D59B78}" srcOrd="3" destOrd="0" presId="urn:microsoft.com/office/officeart/2005/8/layout/hList1"/>
    <dgm:cxn modelId="{6FA546EA-86AE-4BCE-AAA8-D5F150239DDA}" type="presParOf" srcId="{03C555F7-D9B7-451F-9D71-C2A62313D86F}" destId="{3BF7230F-411B-47BF-A5F0-8015A99F58D6}" srcOrd="4" destOrd="0" presId="urn:microsoft.com/office/officeart/2005/8/layout/hList1"/>
    <dgm:cxn modelId="{F085D0E9-DC31-4EEE-B3DE-9C14DD2E13B4}" type="presParOf" srcId="{3BF7230F-411B-47BF-A5F0-8015A99F58D6}" destId="{94B61EDF-E8C5-4898-A669-973DC7544BF7}" srcOrd="0" destOrd="0" presId="urn:microsoft.com/office/officeart/2005/8/layout/hList1"/>
    <dgm:cxn modelId="{CC0F18F2-5C8A-4A82-88C8-3685A81D186D}" type="presParOf" srcId="{3BF7230F-411B-47BF-A5F0-8015A99F58D6}" destId="{52D356D6-D8AB-4A7F-96B8-96514616AE65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DD22BF-8FE6-42A0-8374-80A90642810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CCFC1EE-6AC4-4F7A-9A30-980E00AB593D}">
      <dgm:prSet phldrT="[Text]"/>
      <dgm:spPr/>
      <dgm:t>
        <a:bodyPr/>
        <a:lstStyle/>
        <a:p>
          <a:r>
            <a:rPr lang="id-ID" dirty="0" smtClean="0"/>
            <a:t>Faktor Morfologik Sel Darah Merah</a:t>
          </a:r>
          <a:endParaRPr lang="id-ID" dirty="0"/>
        </a:p>
      </dgm:t>
    </dgm:pt>
    <dgm:pt modelId="{1B884BCE-CB78-4CB4-8052-F7E51A91D221}" type="parTrans" cxnId="{2B00BF73-B3EB-400F-8D48-EFF1ACE46626}">
      <dgm:prSet/>
      <dgm:spPr/>
      <dgm:t>
        <a:bodyPr/>
        <a:lstStyle/>
        <a:p>
          <a:endParaRPr lang="id-ID"/>
        </a:p>
      </dgm:t>
    </dgm:pt>
    <dgm:pt modelId="{F059A096-2BCC-41FC-BD53-CD4D6B478BBD}" type="sibTrans" cxnId="{2B00BF73-B3EB-400F-8D48-EFF1ACE46626}">
      <dgm:prSet/>
      <dgm:spPr/>
      <dgm:t>
        <a:bodyPr/>
        <a:lstStyle/>
        <a:p>
          <a:endParaRPr lang="id-ID"/>
        </a:p>
      </dgm:t>
    </dgm:pt>
    <dgm:pt modelId="{5AB088D6-9B1D-4397-B69D-8DC9A14816DE}">
      <dgm:prSet phldrT="[Text]"/>
      <dgm:spPr/>
      <dgm:t>
        <a:bodyPr/>
        <a:lstStyle/>
        <a:p>
          <a:r>
            <a:rPr lang="id-ID" dirty="0" smtClean="0"/>
            <a:t>Anemia normokromik normositik (Hb, MCV, MCHC normal)</a:t>
          </a:r>
          <a:endParaRPr lang="id-ID" dirty="0"/>
        </a:p>
      </dgm:t>
    </dgm:pt>
    <dgm:pt modelId="{C8FE5C72-F3ED-4D38-BFFD-7A2EAC2AC499}" type="parTrans" cxnId="{38BB36EE-8E5E-4257-B502-C4F25FFCDB0C}">
      <dgm:prSet/>
      <dgm:spPr/>
      <dgm:t>
        <a:bodyPr/>
        <a:lstStyle/>
        <a:p>
          <a:endParaRPr lang="id-ID"/>
        </a:p>
      </dgm:t>
    </dgm:pt>
    <dgm:pt modelId="{8C2C6DC9-BE17-42B1-BC2D-96553F85CE68}" type="sibTrans" cxnId="{38BB36EE-8E5E-4257-B502-C4F25FFCDB0C}">
      <dgm:prSet/>
      <dgm:spPr/>
      <dgm:t>
        <a:bodyPr/>
        <a:lstStyle/>
        <a:p>
          <a:endParaRPr lang="id-ID"/>
        </a:p>
      </dgm:t>
    </dgm:pt>
    <dgm:pt modelId="{ECAFB813-FD2A-43F8-BAEA-69064D6206CC}">
      <dgm:prSet phldrT="[Text]"/>
      <dgm:spPr/>
      <dgm:t>
        <a:bodyPr/>
        <a:lstStyle/>
        <a:p>
          <a:r>
            <a:rPr lang="id-ID" dirty="0" smtClean="0"/>
            <a:t>Anemia normokromik makrositik (Hb, MCHC normal, dan MCV </a:t>
          </a:r>
          <a:r>
            <a:rPr lang="id-ID" dirty="0" smtClean="0">
              <a:latin typeface="Times New Roman"/>
              <a:cs typeface="Times New Roman"/>
            </a:rPr>
            <a:t>↑</a:t>
          </a:r>
          <a:r>
            <a:rPr lang="id-ID" dirty="0" smtClean="0"/>
            <a:t>)</a:t>
          </a:r>
          <a:endParaRPr lang="id-ID" dirty="0"/>
        </a:p>
      </dgm:t>
    </dgm:pt>
    <dgm:pt modelId="{B0BB7D6A-59F1-46CC-8FE6-3C1374FB33A4}" type="parTrans" cxnId="{9623779B-480D-4EE4-8F51-159DD4656539}">
      <dgm:prSet/>
      <dgm:spPr/>
      <dgm:t>
        <a:bodyPr/>
        <a:lstStyle/>
        <a:p>
          <a:endParaRPr lang="id-ID"/>
        </a:p>
      </dgm:t>
    </dgm:pt>
    <dgm:pt modelId="{8D278ABE-AC34-4465-A553-F6CEFB5AA49A}" type="sibTrans" cxnId="{9623779B-480D-4EE4-8F51-159DD4656539}">
      <dgm:prSet/>
      <dgm:spPr/>
      <dgm:t>
        <a:bodyPr/>
        <a:lstStyle/>
        <a:p>
          <a:endParaRPr lang="id-ID"/>
        </a:p>
      </dgm:t>
    </dgm:pt>
    <dgm:pt modelId="{4B5D8409-4574-4425-A20B-24C128AED282}">
      <dgm:prSet phldrT="[Text]"/>
      <dgm:spPr/>
      <dgm:t>
        <a:bodyPr/>
        <a:lstStyle/>
        <a:p>
          <a:r>
            <a:rPr lang="id-ID" dirty="0" smtClean="0"/>
            <a:t>Etiologi</a:t>
          </a:r>
          <a:endParaRPr lang="id-ID" dirty="0"/>
        </a:p>
      </dgm:t>
    </dgm:pt>
    <dgm:pt modelId="{A4A9D32F-B5C5-4394-9C0F-BABD0FAEB4E6}" type="parTrans" cxnId="{1B045C66-EC9E-4BB1-838C-2971D4D1F1FB}">
      <dgm:prSet/>
      <dgm:spPr/>
      <dgm:t>
        <a:bodyPr/>
        <a:lstStyle/>
        <a:p>
          <a:endParaRPr lang="id-ID"/>
        </a:p>
      </dgm:t>
    </dgm:pt>
    <dgm:pt modelId="{28BBFF7E-59CD-4988-9AFE-C0891764A948}" type="sibTrans" cxnId="{1B045C66-EC9E-4BB1-838C-2971D4D1F1FB}">
      <dgm:prSet/>
      <dgm:spPr/>
      <dgm:t>
        <a:bodyPr/>
        <a:lstStyle/>
        <a:p>
          <a:endParaRPr lang="id-ID"/>
        </a:p>
      </dgm:t>
    </dgm:pt>
    <dgm:pt modelId="{F493F708-9F35-4D60-A7A3-B467A6D92F24}">
      <dgm:prSet phldrT="[Text]"/>
      <dgm:spPr/>
      <dgm:t>
        <a:bodyPr/>
        <a:lstStyle/>
        <a:p>
          <a:r>
            <a:rPr lang="id-ID" dirty="0" smtClean="0"/>
            <a:t>Kehilangan Sel darah merah</a:t>
          </a:r>
          <a:endParaRPr lang="id-ID" dirty="0"/>
        </a:p>
      </dgm:t>
    </dgm:pt>
    <dgm:pt modelId="{3CEEB3C5-9CE0-4B92-A502-7326DADEB94C}" type="parTrans" cxnId="{42E495A1-9DC9-4604-997D-495ABDFF59E4}">
      <dgm:prSet/>
      <dgm:spPr/>
      <dgm:t>
        <a:bodyPr/>
        <a:lstStyle/>
        <a:p>
          <a:endParaRPr lang="id-ID"/>
        </a:p>
      </dgm:t>
    </dgm:pt>
    <dgm:pt modelId="{610E463E-C302-485E-98BC-59136FA9DD11}" type="sibTrans" cxnId="{42E495A1-9DC9-4604-997D-495ABDFF59E4}">
      <dgm:prSet/>
      <dgm:spPr/>
      <dgm:t>
        <a:bodyPr/>
        <a:lstStyle/>
        <a:p>
          <a:endParaRPr lang="id-ID"/>
        </a:p>
      </dgm:t>
    </dgm:pt>
    <dgm:pt modelId="{90ED6769-980D-4C28-81C2-E00A0E399383}">
      <dgm:prSet phldrT="[Text]"/>
      <dgm:spPr/>
      <dgm:t>
        <a:bodyPr/>
        <a:lstStyle/>
        <a:p>
          <a:r>
            <a:rPr lang="id-ID" dirty="0" smtClean="0"/>
            <a:t>Anemia hipokromik mikrositik (Hb </a:t>
          </a:r>
          <a:r>
            <a:rPr lang="id-ID" dirty="0" smtClean="0">
              <a:latin typeface="Times New Roman"/>
              <a:cs typeface="Times New Roman"/>
            </a:rPr>
            <a:t>↓</a:t>
          </a:r>
          <a:r>
            <a:rPr lang="id-ID" dirty="0" smtClean="0"/>
            <a:t>, MCHC </a:t>
          </a:r>
          <a:r>
            <a:rPr lang="id-ID" dirty="0" smtClean="0">
              <a:latin typeface="Times New Roman"/>
              <a:cs typeface="Times New Roman"/>
            </a:rPr>
            <a:t>↓</a:t>
          </a:r>
          <a:r>
            <a:rPr lang="id-ID" dirty="0" smtClean="0"/>
            <a:t>, dan MCV</a:t>
          </a:r>
          <a:r>
            <a:rPr lang="id-ID" dirty="0" smtClean="0">
              <a:latin typeface="Times New Roman"/>
              <a:cs typeface="Times New Roman"/>
            </a:rPr>
            <a:t>↓</a:t>
          </a:r>
          <a:r>
            <a:rPr lang="id-ID" dirty="0" smtClean="0"/>
            <a:t>)</a:t>
          </a:r>
          <a:endParaRPr lang="id-ID" dirty="0"/>
        </a:p>
      </dgm:t>
    </dgm:pt>
    <dgm:pt modelId="{D479ACCF-77CC-444C-81A0-8BFE4DFB551F}" type="parTrans" cxnId="{446C6C81-1CD9-4AAA-8B8C-8DEADC70B0E0}">
      <dgm:prSet/>
      <dgm:spPr/>
    </dgm:pt>
    <dgm:pt modelId="{D3205B9C-3869-463F-BD1B-1C2D72076B9F}" type="sibTrans" cxnId="{446C6C81-1CD9-4AAA-8B8C-8DEADC70B0E0}">
      <dgm:prSet/>
      <dgm:spPr/>
    </dgm:pt>
    <dgm:pt modelId="{4322942C-015B-4CDB-9853-4315F51C41AC}">
      <dgm:prSet phldrT="[Text]"/>
      <dgm:spPr/>
      <dgm:t>
        <a:bodyPr/>
        <a:lstStyle/>
        <a:p>
          <a:r>
            <a:rPr lang="id-ID" dirty="0" smtClean="0"/>
            <a:t>Penurunan atau kelainan pembentukan sel</a:t>
          </a:r>
          <a:endParaRPr lang="id-ID" dirty="0"/>
        </a:p>
      </dgm:t>
    </dgm:pt>
    <dgm:pt modelId="{801AC610-288A-468A-A6FF-2DA7DCF08A01}" type="parTrans" cxnId="{23753DF0-C2FE-488C-98F9-BCC2130797B8}">
      <dgm:prSet/>
      <dgm:spPr/>
    </dgm:pt>
    <dgm:pt modelId="{F1103DED-E902-45B9-9001-123F35CC8F10}" type="sibTrans" cxnId="{23753DF0-C2FE-488C-98F9-BCC2130797B8}">
      <dgm:prSet/>
      <dgm:spPr/>
    </dgm:pt>
    <dgm:pt modelId="{5F546F23-82F4-4E33-A344-C55535CFB8CE}" type="pres">
      <dgm:prSet presAssocID="{EADD22BF-8FE6-42A0-8374-80A9064281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A2A6E28-1101-40F6-A055-E9CE95EFA3AC}" type="pres">
      <dgm:prSet presAssocID="{3CCFC1EE-6AC4-4F7A-9A30-980E00AB593D}" presName="composite" presStyleCnt="0"/>
      <dgm:spPr/>
    </dgm:pt>
    <dgm:pt modelId="{4FB8FE03-D488-4B1F-9CE7-D430FF60DCD8}" type="pres">
      <dgm:prSet presAssocID="{3CCFC1EE-6AC4-4F7A-9A30-980E00AB593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9DFC7D-3CA8-4287-9B21-BB35B7D79A85}" type="pres">
      <dgm:prSet presAssocID="{3CCFC1EE-6AC4-4F7A-9A30-980E00AB593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D8F9D2-E2FB-4E5D-BE2D-1CA90C41472D}" type="pres">
      <dgm:prSet presAssocID="{F059A096-2BCC-41FC-BD53-CD4D6B478BBD}" presName="space" presStyleCnt="0"/>
      <dgm:spPr/>
    </dgm:pt>
    <dgm:pt modelId="{958AB168-AA17-40D5-9FDF-739C299EB21F}" type="pres">
      <dgm:prSet presAssocID="{4B5D8409-4574-4425-A20B-24C128AED282}" presName="composite" presStyleCnt="0"/>
      <dgm:spPr/>
    </dgm:pt>
    <dgm:pt modelId="{82A2A42E-37D4-42A1-B408-36D1D47128D8}" type="pres">
      <dgm:prSet presAssocID="{4B5D8409-4574-4425-A20B-24C128AED28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6019F4-5045-42DF-B4D4-8630C746E92E}" type="pres">
      <dgm:prSet presAssocID="{4B5D8409-4574-4425-A20B-24C128AED28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623779B-480D-4EE4-8F51-159DD4656539}" srcId="{3CCFC1EE-6AC4-4F7A-9A30-980E00AB593D}" destId="{ECAFB813-FD2A-43F8-BAEA-69064D6206CC}" srcOrd="1" destOrd="0" parTransId="{B0BB7D6A-59F1-46CC-8FE6-3C1374FB33A4}" sibTransId="{8D278ABE-AC34-4465-A553-F6CEFB5AA49A}"/>
    <dgm:cxn modelId="{42E495A1-9DC9-4604-997D-495ABDFF59E4}" srcId="{4B5D8409-4574-4425-A20B-24C128AED282}" destId="{F493F708-9F35-4D60-A7A3-B467A6D92F24}" srcOrd="0" destOrd="0" parTransId="{3CEEB3C5-9CE0-4B92-A502-7326DADEB94C}" sibTransId="{610E463E-C302-485E-98BC-59136FA9DD11}"/>
    <dgm:cxn modelId="{23753DF0-C2FE-488C-98F9-BCC2130797B8}" srcId="{4B5D8409-4574-4425-A20B-24C128AED282}" destId="{4322942C-015B-4CDB-9853-4315F51C41AC}" srcOrd="1" destOrd="0" parTransId="{801AC610-288A-468A-A6FF-2DA7DCF08A01}" sibTransId="{F1103DED-E902-45B9-9001-123F35CC8F10}"/>
    <dgm:cxn modelId="{38BB36EE-8E5E-4257-B502-C4F25FFCDB0C}" srcId="{3CCFC1EE-6AC4-4F7A-9A30-980E00AB593D}" destId="{5AB088D6-9B1D-4397-B69D-8DC9A14816DE}" srcOrd="0" destOrd="0" parTransId="{C8FE5C72-F3ED-4D38-BFFD-7A2EAC2AC499}" sibTransId="{8C2C6DC9-BE17-42B1-BC2D-96553F85CE68}"/>
    <dgm:cxn modelId="{2B00BF73-B3EB-400F-8D48-EFF1ACE46626}" srcId="{EADD22BF-8FE6-42A0-8374-80A90642810F}" destId="{3CCFC1EE-6AC4-4F7A-9A30-980E00AB593D}" srcOrd="0" destOrd="0" parTransId="{1B884BCE-CB78-4CB4-8052-F7E51A91D221}" sibTransId="{F059A096-2BCC-41FC-BD53-CD4D6B478BBD}"/>
    <dgm:cxn modelId="{B4F57D45-92CD-4AAB-A1F5-60D606DB2D2A}" type="presOf" srcId="{5AB088D6-9B1D-4397-B69D-8DC9A14816DE}" destId="{289DFC7D-3CA8-4287-9B21-BB35B7D79A85}" srcOrd="0" destOrd="0" presId="urn:microsoft.com/office/officeart/2005/8/layout/hList1"/>
    <dgm:cxn modelId="{31A82943-241B-4350-B497-D6B9D458BFB9}" type="presOf" srcId="{4322942C-015B-4CDB-9853-4315F51C41AC}" destId="{846019F4-5045-42DF-B4D4-8630C746E92E}" srcOrd="0" destOrd="1" presId="urn:microsoft.com/office/officeart/2005/8/layout/hList1"/>
    <dgm:cxn modelId="{CD1A85AA-6B4D-4589-81B1-BEAC376B697C}" type="presOf" srcId="{ECAFB813-FD2A-43F8-BAEA-69064D6206CC}" destId="{289DFC7D-3CA8-4287-9B21-BB35B7D79A85}" srcOrd="0" destOrd="1" presId="urn:microsoft.com/office/officeart/2005/8/layout/hList1"/>
    <dgm:cxn modelId="{16255BAB-FD7D-4CB0-8FBC-9B54EE917A75}" type="presOf" srcId="{3CCFC1EE-6AC4-4F7A-9A30-980E00AB593D}" destId="{4FB8FE03-D488-4B1F-9CE7-D430FF60DCD8}" srcOrd="0" destOrd="0" presId="urn:microsoft.com/office/officeart/2005/8/layout/hList1"/>
    <dgm:cxn modelId="{1B045C66-EC9E-4BB1-838C-2971D4D1F1FB}" srcId="{EADD22BF-8FE6-42A0-8374-80A90642810F}" destId="{4B5D8409-4574-4425-A20B-24C128AED282}" srcOrd="1" destOrd="0" parTransId="{A4A9D32F-B5C5-4394-9C0F-BABD0FAEB4E6}" sibTransId="{28BBFF7E-59CD-4988-9AFE-C0891764A948}"/>
    <dgm:cxn modelId="{F1808AF7-97C5-4300-AD36-3010269EABB8}" type="presOf" srcId="{EADD22BF-8FE6-42A0-8374-80A90642810F}" destId="{5F546F23-82F4-4E33-A344-C55535CFB8CE}" srcOrd="0" destOrd="0" presId="urn:microsoft.com/office/officeart/2005/8/layout/hList1"/>
    <dgm:cxn modelId="{446C6C81-1CD9-4AAA-8B8C-8DEADC70B0E0}" srcId="{3CCFC1EE-6AC4-4F7A-9A30-980E00AB593D}" destId="{90ED6769-980D-4C28-81C2-E00A0E399383}" srcOrd="2" destOrd="0" parTransId="{D479ACCF-77CC-444C-81A0-8BFE4DFB551F}" sibTransId="{D3205B9C-3869-463F-BD1B-1C2D72076B9F}"/>
    <dgm:cxn modelId="{2120B334-DBF0-4474-8B88-3F8BE9BE20ED}" type="presOf" srcId="{90ED6769-980D-4C28-81C2-E00A0E399383}" destId="{289DFC7D-3CA8-4287-9B21-BB35B7D79A85}" srcOrd="0" destOrd="2" presId="urn:microsoft.com/office/officeart/2005/8/layout/hList1"/>
    <dgm:cxn modelId="{E0556D94-0D10-43AF-BD81-A6B5FED8CDAB}" type="presOf" srcId="{F493F708-9F35-4D60-A7A3-B467A6D92F24}" destId="{846019F4-5045-42DF-B4D4-8630C746E92E}" srcOrd="0" destOrd="0" presId="urn:microsoft.com/office/officeart/2005/8/layout/hList1"/>
    <dgm:cxn modelId="{C216F6F2-9E5B-45B1-9BA6-945483F2A997}" type="presOf" srcId="{4B5D8409-4574-4425-A20B-24C128AED282}" destId="{82A2A42E-37D4-42A1-B408-36D1D47128D8}" srcOrd="0" destOrd="0" presId="urn:microsoft.com/office/officeart/2005/8/layout/hList1"/>
    <dgm:cxn modelId="{2A36FD3B-21D5-4952-B619-156BE0441296}" type="presParOf" srcId="{5F546F23-82F4-4E33-A344-C55535CFB8CE}" destId="{8A2A6E28-1101-40F6-A055-E9CE95EFA3AC}" srcOrd="0" destOrd="0" presId="urn:microsoft.com/office/officeart/2005/8/layout/hList1"/>
    <dgm:cxn modelId="{6FD25C57-A8BD-49C8-B754-1D6CB58EA95C}" type="presParOf" srcId="{8A2A6E28-1101-40F6-A055-E9CE95EFA3AC}" destId="{4FB8FE03-D488-4B1F-9CE7-D430FF60DCD8}" srcOrd="0" destOrd="0" presId="urn:microsoft.com/office/officeart/2005/8/layout/hList1"/>
    <dgm:cxn modelId="{5D2AD4F0-AABB-4207-9657-714F2D4289EE}" type="presParOf" srcId="{8A2A6E28-1101-40F6-A055-E9CE95EFA3AC}" destId="{289DFC7D-3CA8-4287-9B21-BB35B7D79A85}" srcOrd="1" destOrd="0" presId="urn:microsoft.com/office/officeart/2005/8/layout/hList1"/>
    <dgm:cxn modelId="{BD218CE4-2AA1-4F65-8D6F-F1F380747427}" type="presParOf" srcId="{5F546F23-82F4-4E33-A344-C55535CFB8CE}" destId="{2BD8F9D2-E2FB-4E5D-BE2D-1CA90C41472D}" srcOrd="1" destOrd="0" presId="urn:microsoft.com/office/officeart/2005/8/layout/hList1"/>
    <dgm:cxn modelId="{35F58B1F-0BAB-4CA2-A596-2C6A2873698C}" type="presParOf" srcId="{5F546F23-82F4-4E33-A344-C55535CFB8CE}" destId="{958AB168-AA17-40D5-9FDF-739C299EB21F}" srcOrd="2" destOrd="0" presId="urn:microsoft.com/office/officeart/2005/8/layout/hList1"/>
    <dgm:cxn modelId="{0AA73E28-83E9-4E9B-9662-BF708662FBC2}" type="presParOf" srcId="{958AB168-AA17-40D5-9FDF-739C299EB21F}" destId="{82A2A42E-37D4-42A1-B408-36D1D47128D8}" srcOrd="0" destOrd="0" presId="urn:microsoft.com/office/officeart/2005/8/layout/hList1"/>
    <dgm:cxn modelId="{7774B217-A94F-4572-86A4-00312281292F}" type="presParOf" srcId="{958AB168-AA17-40D5-9FDF-739C299EB21F}" destId="{846019F4-5045-42DF-B4D4-8630C746E92E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ACA564-CFCC-4228-BFDE-DDE1FBBCABF1}" type="datetimeFigureOut">
              <a:rPr lang="id-ID"/>
              <a:pPr>
                <a:defRPr/>
              </a:pPr>
              <a:t>10/07/2017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A6F926-B967-4B35-94BC-4EE9D0BD6B6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03397-BFEC-4A03-B21D-E4751BF73CF0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4BCF-05E7-4749-B7DB-8BB48E91A5CD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BF2C6-ED54-451E-97E0-73417BF31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4F2F-9838-4A0E-B482-2FF2EA24B88B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C6B85-18A2-44B6-8052-63FF9B68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4239-491C-4EB8-AF98-325C11085ABA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6E23-1E3E-4832-9973-B7753A75D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B467F-56B1-45DA-9D52-45AFABBDD92C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DDA6-00D9-47D8-95E0-E4087A0F4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1A2A-ACC5-45F1-8442-8A239D051905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8D118-3F4C-4B60-B3D5-B1F38F581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771F-9A42-4537-8C4E-BB1B5C9D4FC1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8488-2EF7-44FF-80F5-169221941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5B737-F2FA-447D-98A9-654E6879B698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6411-0EB2-409C-BFD2-306B07968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417A4-99F8-40D0-9B3F-0A222BBD8ED9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FAD8-4FCD-46CA-83B7-50E2546DA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A95B-50E3-4DC9-B01A-71BE853B0E9A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5D8E-B9A4-4A38-87B4-051F2A017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41FD-4415-4FB2-B43E-E70D3AFE1E21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2834-DDB5-4756-8400-B6BFA8145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EC59-FC37-4894-9638-FAAD07810C63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C311-291E-4AC4-B1F2-E632EC09E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09E28D-9171-4258-B0D9-1A33A6A248E9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17F34F8-5F9B-42DA-A06A-740D90D4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PATOFISIOLOGI </a:t>
            </a:r>
            <a:r>
              <a:rPr lang="id-ID" sz="2000" b="1" dirty="0" smtClean="0">
                <a:solidFill>
                  <a:schemeClr val="bg1"/>
                </a:solidFill>
              </a:rPr>
              <a:t>GANGGUAN SISTEM HEMATOLOGI</a:t>
            </a:r>
          </a:p>
          <a:p>
            <a:pPr algn="ctr"/>
            <a:r>
              <a:rPr lang="id-ID" sz="2000" b="1" dirty="0" smtClean="0">
                <a:solidFill>
                  <a:schemeClr val="bg1"/>
                </a:solidFill>
              </a:rPr>
              <a:t>(ANEMIA)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MERTIEN </a:t>
            </a:r>
            <a:r>
              <a:rPr lang="en-US" sz="2000" b="1" dirty="0">
                <a:solidFill>
                  <a:schemeClr val="bg1"/>
                </a:solidFill>
              </a:rPr>
              <a:t>SA’PANG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ILMU GIZI / FAKULTAS ILMU KESEHATAN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Gangguan sel darah merah</a:t>
            </a:r>
            <a:endParaRPr lang="id-ID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9156" name="Picture 4" descr="Image result for gangguan sel darah mera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7772400" cy="277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Kelainan Produksi Sel Darah Merah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Anemia: sel darah merah kurang</a:t>
            </a:r>
          </a:p>
          <a:p>
            <a:r>
              <a:rPr lang="id-ID" dirty="0" smtClean="0"/>
              <a:t>Polisitemia: sel darah merah terlalu banyak</a:t>
            </a: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Anemia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600" dirty="0" smtClean="0"/>
              <a:t>Deficiency in the oxygen-carrying capacity of the blood due to a diminished erythrocyte mass.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May be due to: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Erythrocyte loss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(bleeding)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Decreased Erythrocyte production</a:t>
            </a:r>
          </a:p>
          <a:p>
            <a:pPr lvl="2">
              <a:buFont typeface="Wingdings" pitchFamily="2" charset="2"/>
              <a:buChar char="q"/>
            </a:pP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low erythropoietin</a:t>
            </a:r>
          </a:p>
          <a:p>
            <a:pPr lvl="2">
              <a:buFont typeface="Wingdings" pitchFamily="2" charset="2"/>
              <a:buChar char="q"/>
            </a:pP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Decreased marrow response to erythropoietin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Increased Erythrocyte destruction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hemolysis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of Anemia</a:t>
            </a:r>
            <a:endParaRPr lang="id-ID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Hemoglobin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= grams of hemoglobin per 100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mL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whole blood (g/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dL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1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Hematocrit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= percent of a sample of whole blood occupied by intact red blood cells</a:t>
            </a:r>
          </a:p>
          <a:p>
            <a:pPr>
              <a:lnSpc>
                <a:spcPct val="80000"/>
              </a:lnSpc>
            </a:pP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RBC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= millions of red blood cells per </a:t>
            </a: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microL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whole blood</a:t>
            </a:r>
          </a:p>
          <a:p>
            <a:pPr>
              <a:lnSpc>
                <a:spcPct val="80000"/>
              </a:lnSpc>
            </a:pP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MCV</a:t>
            </a: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= Mean corpuscular volume</a:t>
            </a:r>
          </a:p>
          <a:p>
            <a:pPr lvl="3"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If &gt; 100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→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Macrocytic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anemia</a:t>
            </a:r>
          </a:p>
          <a:p>
            <a:pPr lvl="3"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If 80 – 100 → 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Normocytic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anemia</a:t>
            </a:r>
          </a:p>
          <a:p>
            <a:pPr lvl="3">
              <a:lnSpc>
                <a:spcPct val="8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If &lt; 80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→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Microcytic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anemia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Klasifikasi Anemia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id-ID" dirty="0" smtClean="0"/>
              <a:t>Anemia aplastik: kekurangan semua jenis sel darah</a:t>
            </a:r>
          </a:p>
          <a:p>
            <a:r>
              <a:rPr lang="id-ID" dirty="0" smtClean="0"/>
              <a:t>Anemia defisiensi besi: mikrositik hipokromik disebabkan oleh def zat besi krna penurunan sintesis Hb</a:t>
            </a:r>
          </a:p>
          <a:p>
            <a:r>
              <a:rPr lang="id-ID" dirty="0" smtClean="0"/>
              <a:t>Anemia megaloblastik: makrositik normokromik sering disebabkan def Vit.B12 san asam folat yg mengakibatkan gangg sintetsis DNA, disertai gangg maturasi dan pembelahan inti</a:t>
            </a:r>
            <a:endParaRPr lang="id-ID" baseline="-2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Anemia sel sabit: gangg. Genetik (mewarisi hemoglobin sabit)</a:t>
            </a:r>
            <a:endParaRPr lang="id-ID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Anemia Def. Besi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id-ID" sz="2000" dirty="0" smtClean="0"/>
              <a:t>Penyebab:</a:t>
            </a:r>
          </a:p>
          <a:p>
            <a:pPr lvl="1"/>
            <a:r>
              <a:rPr lang="id-ID" sz="2000" dirty="0" smtClean="0"/>
              <a:t>Kehilangan darah saat menstruasi</a:t>
            </a:r>
          </a:p>
          <a:p>
            <a:pPr lvl="1"/>
            <a:r>
              <a:rPr lang="id-ID" sz="2000" dirty="0" smtClean="0"/>
              <a:t>peningkatan keb zat besi pada saat hamil</a:t>
            </a:r>
          </a:p>
          <a:p>
            <a:pPr lvl="1"/>
            <a:r>
              <a:rPr lang="id-ID" sz="2000" dirty="0" smtClean="0"/>
              <a:t>Asuapan zat besi kurang</a:t>
            </a:r>
          </a:p>
          <a:p>
            <a:pPr lvl="1"/>
            <a:r>
              <a:rPr lang="id-ID" sz="2000" dirty="0" smtClean="0"/>
              <a:t>Gangg. Absorpsi setelah gastrektomi</a:t>
            </a:r>
          </a:p>
          <a:p>
            <a:r>
              <a:rPr lang="id-ID" sz="2000" dirty="0" smtClean="0"/>
              <a:t>Tanda dan gejala</a:t>
            </a:r>
          </a:p>
          <a:p>
            <a:pPr lvl="1"/>
            <a:r>
              <a:rPr lang="id-ID" sz="2000" dirty="0" smtClean="0"/>
              <a:t>Hb: 6-7 g/dL, MCV </a:t>
            </a:r>
            <a:r>
              <a:rPr lang="id-ID" sz="2000" dirty="0" smtClean="0">
                <a:latin typeface="Times New Roman"/>
                <a:cs typeface="Times New Roman"/>
              </a:rPr>
              <a:t>↓</a:t>
            </a:r>
            <a:r>
              <a:rPr lang="id-ID" sz="2000" dirty="0" smtClean="0"/>
              <a:t>, MCHC </a:t>
            </a:r>
            <a:r>
              <a:rPr lang="id-ID" sz="2000" dirty="0" smtClean="0">
                <a:latin typeface="Times New Roman"/>
                <a:cs typeface="Times New Roman"/>
              </a:rPr>
              <a:t>↓</a:t>
            </a:r>
            <a:r>
              <a:rPr lang="id-ID" sz="2000" dirty="0" smtClean="0"/>
              <a:t>, MCH </a:t>
            </a:r>
            <a:r>
              <a:rPr lang="id-ID" sz="2000" dirty="0" smtClean="0">
                <a:latin typeface="Times New Roman"/>
                <a:cs typeface="Times New Roman"/>
              </a:rPr>
              <a:t>↓</a:t>
            </a:r>
            <a:r>
              <a:rPr lang="id-ID" sz="2000" dirty="0" smtClean="0"/>
              <a:t> </a:t>
            </a:r>
          </a:p>
          <a:p>
            <a:pPr lvl="1"/>
            <a:r>
              <a:rPr lang="id-ID" sz="2000" dirty="0" smtClean="0"/>
              <a:t>Rambut rapuh dan halus</a:t>
            </a:r>
          </a:p>
          <a:p>
            <a:pPr lvl="1"/>
            <a:r>
              <a:rPr lang="id-ID" sz="2000" dirty="0" smtClean="0"/>
              <a:t>Kuku tipis, rata, mudah patah dan mungkin berbentuk sendok (koilonikia)</a:t>
            </a:r>
          </a:p>
          <a:p>
            <a:pPr lvl="1"/>
            <a:r>
              <a:rPr lang="id-ID" sz="2000" dirty="0" smtClean="0"/>
              <a:t>Lidah tampak pucat, licin, mengkilap, berwarna merah daging, dan meradang serta sakit</a:t>
            </a:r>
          </a:p>
          <a:p>
            <a:pPr lvl="1"/>
            <a:r>
              <a:rPr lang="id-ID" sz="2000" dirty="0" smtClean="0"/>
              <a:t>Stomatitis angularis: pecah-pecah disertai kemerahan dan nyeri di sudut mulut</a:t>
            </a:r>
          </a:p>
          <a:p>
            <a:pPr lvl="1"/>
            <a:r>
              <a:rPr lang="id-ID" sz="2000" dirty="0" smtClean="0"/>
              <a:t>Kehilangan darah menetap</a:t>
            </a:r>
          </a:p>
        </p:txBody>
      </p:sp>
      <p:pic>
        <p:nvPicPr>
          <p:cNvPr id="5" name="Picture 5" descr="img0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295400"/>
            <a:ext cx="2590800" cy="1681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id-ID" dirty="0" smtClean="0"/>
              <a:t>Pengobatan: </a:t>
            </a:r>
          </a:p>
          <a:p>
            <a:pPr lvl="1"/>
            <a:r>
              <a:rPr lang="id-ID" dirty="0" smtClean="0"/>
              <a:t>Menghambat pendarahan aktif (jika ada)</a:t>
            </a:r>
          </a:p>
          <a:p>
            <a:pPr lvl="1"/>
            <a:r>
              <a:rPr lang="id-ID" dirty="0" smtClean="0"/>
              <a:t>Pemberian suplemen Fe (ferosulfat 3x325mg/hri)</a:t>
            </a:r>
          </a:p>
          <a:p>
            <a:pPr lvl="1"/>
            <a:r>
              <a:rPr lang="id-ID" dirty="0" smtClean="0"/>
              <a:t>Perubahan pola makan (tinggi Fe)</a:t>
            </a:r>
          </a:p>
          <a:p>
            <a:pPr lvl="1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54274" name="Picture 2" descr="Image result for suplemen untuk ibu ham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038600"/>
            <a:ext cx="3105033" cy="2057400"/>
          </a:xfrm>
          <a:prstGeom prst="rect">
            <a:avLst/>
          </a:prstGeom>
          <a:noFill/>
        </p:spPr>
      </p:pic>
      <p:sp>
        <p:nvSpPr>
          <p:cNvPr id="54276" name="AutoShape 4" descr="Image result for makanan sumber 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4278" name="AutoShape 6" descr="Image result for makanan sumber 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3250" name="Picture 2" descr="Image result for makanan sumber 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8415659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err="1" smtClean="0">
                <a:latin typeface="Arial" charset="0"/>
                <a:cs typeface="Arial" charset="0"/>
              </a:rPr>
              <a:t>Mampu</a:t>
            </a:r>
            <a:r>
              <a:rPr lang="id-ID" sz="2200" dirty="0" smtClean="0">
                <a:latin typeface="Arial" charset="0"/>
                <a:cs typeface="Arial" charset="0"/>
              </a:rPr>
              <a:t> mengidentifikasi komponen-darah darah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r>
              <a:rPr lang="id-ID" sz="2200" dirty="0" smtClean="0">
                <a:latin typeface="Arial" charset="0"/>
                <a:cs typeface="Arial" charset="0"/>
              </a:rPr>
              <a:t>Mampu menjelaskan patofisiologi gangguan pada Sel Darah Merah</a:t>
            </a:r>
          </a:p>
          <a:p>
            <a:pPr>
              <a:buNone/>
            </a:pPr>
            <a:endParaRPr lang="en-US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3"/>
          <p:cNvSpPr>
            <a:spLocks noGrp="1"/>
          </p:cNvSpPr>
          <p:nvPr>
            <p:ph type="title"/>
          </p:nvPr>
        </p:nvSpPr>
        <p:spPr>
          <a:xfrm>
            <a:off x="1843088" y="4767263"/>
            <a:ext cx="5486400" cy="566737"/>
          </a:xfrm>
        </p:spPr>
        <p:txBody>
          <a:bodyPr/>
          <a:lstStyle/>
          <a:p>
            <a:r>
              <a:rPr lang="en-US" smtClean="0"/>
              <a:t>Terima Kasih….</a:t>
            </a:r>
          </a:p>
        </p:txBody>
      </p:sp>
      <p:sp>
        <p:nvSpPr>
          <p:cNvPr id="21508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 smtClean="0"/>
          </a:p>
        </p:txBody>
      </p:sp>
      <p:pic>
        <p:nvPicPr>
          <p:cNvPr id="1026" name="Picture 2" descr="Image result for sel darah mera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33400"/>
            <a:ext cx="5334000" cy="426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Komponen-Komponen Darah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381000"/>
          <a:ext cx="914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Unsur selular darah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001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6200" y="4648200"/>
            <a:ext cx="8991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Sel-sel darah memiliki umur yang terbatas , perlu pembentukan optimal yg konstan untuk  mempertahankan jumlah yang diperlukan utk  memenuhi kebutuhan jaringan. Pembentukan dan pematangan sel darah ini disebut </a:t>
            </a:r>
            <a:r>
              <a:rPr lang="id-I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HEMATOPOIESIS</a:t>
            </a:r>
            <a:r>
              <a:rPr lang="id-ID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id-ID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5060" name="Picture 4" descr="Image result for teori pembentukan dan pematangan sel dara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2519"/>
            <a:ext cx="8305800" cy="5942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3010" name="Picture 2" descr="Image result for komponen dara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862183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Metode Pemeriksaan Darah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7106" name="Picture 2" descr="C:\Users\mertien\Favorites\Downloads\New Doc 2017-05-2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6705600" cy="5171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dirty="0" smtClean="0"/>
              <a:t>Lanjutan.....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id-ID" sz="2800" dirty="0" smtClean="0"/>
              <a:t>Hit. Jenis Sel darah: menentukan karakteristik morfologis darah serta jumlah berbagai sel darah</a:t>
            </a:r>
          </a:p>
          <a:p>
            <a:r>
              <a:rPr lang="id-ID" sz="2800" dirty="0" smtClean="0"/>
              <a:t>Anisositosis: variasi uk. Sel yang abnormal</a:t>
            </a:r>
          </a:p>
          <a:p>
            <a:r>
              <a:rPr lang="id-ID" sz="2800" dirty="0" smtClean="0"/>
              <a:t>Polikromasia: eritrosit yg memiliki distribusi wrna berbeda</a:t>
            </a:r>
          </a:p>
          <a:p>
            <a:r>
              <a:rPr lang="id-ID" sz="2800" dirty="0" smtClean="0"/>
              <a:t>Normokromia: konsentrasi Hb normal dlm eritrosit</a:t>
            </a:r>
          </a:p>
          <a:p>
            <a:r>
              <a:rPr lang="id-ID" sz="2800" dirty="0" smtClean="0"/>
              <a:t>Hipokrom: penurunan konsentrasi Hb</a:t>
            </a:r>
          </a:p>
          <a:p>
            <a:r>
              <a:rPr lang="id-ID" sz="2800" dirty="0" smtClean="0"/>
              <a:t>Volume eritrosit:</a:t>
            </a:r>
          </a:p>
          <a:p>
            <a:pPr lvl="1"/>
            <a:r>
              <a:rPr lang="id-ID" sz="2400" dirty="0" smtClean="0"/>
              <a:t>Normositik</a:t>
            </a:r>
          </a:p>
          <a:p>
            <a:pPr lvl="1"/>
            <a:r>
              <a:rPr lang="id-ID" sz="2400" dirty="0" smtClean="0"/>
              <a:t>Mikrositik</a:t>
            </a:r>
          </a:p>
          <a:p>
            <a:pPr lvl="1"/>
            <a:r>
              <a:rPr lang="id-ID" sz="2400" dirty="0" smtClean="0"/>
              <a:t>Makrositik </a:t>
            </a:r>
          </a:p>
          <a:p>
            <a:pPr>
              <a:buNone/>
            </a:pPr>
            <a:endParaRPr lang="id-ID" sz="2800" dirty="0" smtClean="0"/>
          </a:p>
          <a:p>
            <a:endParaRPr lang="id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8131" name="Picture 3" descr="C:\Users\mertien\Favorites\Downloads\New Doc 2017-05-29_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81000"/>
            <a:ext cx="5963465" cy="5890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</TotalTime>
  <Words>572</Words>
  <Application>Microsoft Office PowerPoint</Application>
  <PresentationFormat>On-screen Show (4:3)</PresentationFormat>
  <Paragraphs>98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KEMAMPUAN AKHIR YANG DIHARAPKAN</vt:lpstr>
      <vt:lpstr>Komponen-Komponen Darah</vt:lpstr>
      <vt:lpstr>Unsur selular darah</vt:lpstr>
      <vt:lpstr>Slide 5</vt:lpstr>
      <vt:lpstr>Slide 6</vt:lpstr>
      <vt:lpstr>Metode Pemeriksaan Darah</vt:lpstr>
      <vt:lpstr>Lanjutan.....</vt:lpstr>
      <vt:lpstr>Slide 9</vt:lpstr>
      <vt:lpstr>Gangguan sel darah merah</vt:lpstr>
      <vt:lpstr>Kelainan Produksi Sel Darah Merah</vt:lpstr>
      <vt:lpstr>Anemia</vt:lpstr>
      <vt:lpstr>Measurements of Anemia</vt:lpstr>
      <vt:lpstr>Klasifikasi Anemia</vt:lpstr>
      <vt:lpstr>Lanjutan.....</vt:lpstr>
      <vt:lpstr>Lanjutan.....</vt:lpstr>
      <vt:lpstr>Anemia Def. Besi</vt:lpstr>
      <vt:lpstr>Lanjutan.....</vt:lpstr>
      <vt:lpstr>Lanjutan.....</vt:lpstr>
      <vt:lpstr>Terima Kasih….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mertien</cp:lastModifiedBy>
  <cp:revision>341</cp:revision>
  <dcterms:created xsi:type="dcterms:W3CDTF">2010-08-24T06:47:44Z</dcterms:created>
  <dcterms:modified xsi:type="dcterms:W3CDTF">2017-07-10T14:44:51Z</dcterms:modified>
</cp:coreProperties>
</file>