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6" r:id="rId2"/>
    <p:sldId id="386" r:id="rId3"/>
    <p:sldId id="387" r:id="rId4"/>
    <p:sldId id="388" r:id="rId5"/>
    <p:sldId id="389" r:id="rId6"/>
    <p:sldId id="390" r:id="rId7"/>
    <p:sldId id="404" r:id="rId8"/>
    <p:sldId id="405" r:id="rId9"/>
    <p:sldId id="406" r:id="rId10"/>
    <p:sldId id="407" r:id="rId11"/>
    <p:sldId id="395" r:id="rId12"/>
    <p:sldId id="396" r:id="rId13"/>
    <p:sldId id="414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8" r:id="rId22"/>
    <p:sldId id="409" r:id="rId23"/>
    <p:sldId id="410" r:id="rId24"/>
    <p:sldId id="411" r:id="rId25"/>
    <p:sldId id="413" r:id="rId26"/>
    <p:sldId id="38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3190" autoAdjust="0"/>
  </p:normalViewPr>
  <p:slideViewPr>
    <p:cSldViewPr>
      <p:cViewPr>
        <p:scale>
          <a:sx n="70" d="100"/>
          <a:sy n="70" d="100"/>
        </p:scale>
        <p:origin x="-141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D3396-4F9E-4C21-9A3F-B2DA291BFFA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ED35CE4-7538-433D-AC74-94ED43922D97}">
      <dgm:prSet phldrT="[Text]"/>
      <dgm:spPr/>
      <dgm:t>
        <a:bodyPr/>
        <a:lstStyle/>
        <a:p>
          <a:r>
            <a:rPr lang="id-ID" dirty="0" smtClean="0"/>
            <a:t>Fungsi tubuh</a:t>
          </a:r>
          <a:endParaRPr lang="id-ID" dirty="0"/>
        </a:p>
      </dgm:t>
    </dgm:pt>
    <dgm:pt modelId="{3CFEEC75-C7A7-4727-9189-9821A7E7898E}" type="parTrans" cxnId="{7A344C77-C4A2-4137-B957-CA0031E38B60}">
      <dgm:prSet/>
      <dgm:spPr/>
      <dgm:t>
        <a:bodyPr/>
        <a:lstStyle/>
        <a:p>
          <a:endParaRPr lang="id-ID"/>
        </a:p>
      </dgm:t>
    </dgm:pt>
    <dgm:pt modelId="{006D15EE-4C71-4D00-BB9C-B43D9CF1FB51}" type="sibTrans" cxnId="{7A344C77-C4A2-4137-B957-CA0031E38B60}">
      <dgm:prSet/>
      <dgm:spPr/>
      <dgm:t>
        <a:bodyPr/>
        <a:lstStyle/>
        <a:p>
          <a:endParaRPr lang="id-ID"/>
        </a:p>
      </dgm:t>
    </dgm:pt>
    <dgm:pt modelId="{9DF7AB95-6216-4766-8A92-975DE2796D5C}">
      <dgm:prSet phldrT="[Text]"/>
      <dgm:spPr/>
      <dgm:t>
        <a:bodyPr/>
        <a:lstStyle/>
        <a:p>
          <a:r>
            <a:rPr lang="id-ID" dirty="0" smtClean="0"/>
            <a:t>Sistem Saraf Pusat</a:t>
          </a:r>
          <a:endParaRPr lang="id-ID" dirty="0"/>
        </a:p>
      </dgm:t>
    </dgm:pt>
    <dgm:pt modelId="{E0F3AEFF-2C7B-4880-B36A-142A6365F273}" type="parTrans" cxnId="{A33ABD17-6B05-42DC-9690-D0FDABFDDAAC}">
      <dgm:prSet/>
      <dgm:spPr/>
      <dgm:t>
        <a:bodyPr/>
        <a:lstStyle/>
        <a:p>
          <a:endParaRPr lang="id-ID"/>
        </a:p>
      </dgm:t>
    </dgm:pt>
    <dgm:pt modelId="{D57DB340-C814-40EA-A4F5-19C96E680706}" type="sibTrans" cxnId="{A33ABD17-6B05-42DC-9690-D0FDABFDDAAC}">
      <dgm:prSet/>
      <dgm:spPr/>
      <dgm:t>
        <a:bodyPr/>
        <a:lstStyle/>
        <a:p>
          <a:endParaRPr lang="id-ID"/>
        </a:p>
      </dgm:t>
    </dgm:pt>
    <dgm:pt modelId="{AE484C8E-4FDB-4878-8E9E-F7D8662711A9}">
      <dgm:prSet phldrT="[Text]"/>
      <dgm:spPr/>
      <dgm:t>
        <a:bodyPr/>
        <a:lstStyle/>
        <a:p>
          <a:r>
            <a:rPr lang="id-ID" dirty="0" smtClean="0"/>
            <a:t>Sistem hormonal/endokrin</a:t>
          </a:r>
          <a:endParaRPr lang="id-ID" dirty="0"/>
        </a:p>
      </dgm:t>
    </dgm:pt>
    <dgm:pt modelId="{D135EF95-C1B7-4047-A596-85B598291460}" type="parTrans" cxnId="{52ED1440-3B44-424E-A225-A6B327FB12FF}">
      <dgm:prSet/>
      <dgm:spPr/>
      <dgm:t>
        <a:bodyPr/>
        <a:lstStyle/>
        <a:p>
          <a:endParaRPr lang="id-ID"/>
        </a:p>
      </dgm:t>
    </dgm:pt>
    <dgm:pt modelId="{89E9B49A-49BD-4C1F-8A45-36B07CC94ADF}" type="sibTrans" cxnId="{52ED1440-3B44-424E-A225-A6B327FB12FF}">
      <dgm:prSet/>
      <dgm:spPr/>
      <dgm:t>
        <a:bodyPr/>
        <a:lstStyle/>
        <a:p>
          <a:endParaRPr lang="id-ID"/>
        </a:p>
      </dgm:t>
    </dgm:pt>
    <dgm:pt modelId="{1AA71A5C-77E3-4C38-A1FD-C79CC8846A6B}" type="pres">
      <dgm:prSet presAssocID="{9FBD3396-4F9E-4C21-9A3F-B2DA291BFFA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D58918A-429F-4E58-9ACE-1ADCF4CA63BE}" type="pres">
      <dgm:prSet presAssocID="{5ED35CE4-7538-433D-AC74-94ED43922D97}" presName="root1" presStyleCnt="0"/>
      <dgm:spPr/>
    </dgm:pt>
    <dgm:pt modelId="{2A793147-6C7F-4562-9F3B-FDFA95E089BA}" type="pres">
      <dgm:prSet presAssocID="{5ED35CE4-7538-433D-AC74-94ED43922D9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FA02CC4-068F-4A04-B9E5-68BBE4A8E517}" type="pres">
      <dgm:prSet presAssocID="{5ED35CE4-7538-433D-AC74-94ED43922D97}" presName="level2hierChild" presStyleCnt="0"/>
      <dgm:spPr/>
    </dgm:pt>
    <dgm:pt modelId="{018EF7AE-6C12-4B58-AC26-5111CD2387C8}" type="pres">
      <dgm:prSet presAssocID="{E0F3AEFF-2C7B-4880-B36A-142A6365F273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267A58B4-CB2A-4F41-9D97-9D54778D4498}" type="pres">
      <dgm:prSet presAssocID="{E0F3AEFF-2C7B-4880-B36A-142A6365F273}" presName="connTx" presStyleLbl="parChTrans1D2" presStyleIdx="0" presStyleCnt="2"/>
      <dgm:spPr/>
      <dgm:t>
        <a:bodyPr/>
        <a:lstStyle/>
        <a:p>
          <a:endParaRPr lang="id-ID"/>
        </a:p>
      </dgm:t>
    </dgm:pt>
    <dgm:pt modelId="{BE9E9A98-E464-4AC2-9F2B-84DC1157ACE8}" type="pres">
      <dgm:prSet presAssocID="{9DF7AB95-6216-4766-8A92-975DE2796D5C}" presName="root2" presStyleCnt="0"/>
      <dgm:spPr/>
    </dgm:pt>
    <dgm:pt modelId="{1B37F223-89D8-4C6A-BB7B-402C77A33709}" type="pres">
      <dgm:prSet presAssocID="{9DF7AB95-6216-4766-8A92-975DE2796D5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7CF92AB-3FA9-4BFD-853A-BBD093F7435D}" type="pres">
      <dgm:prSet presAssocID="{9DF7AB95-6216-4766-8A92-975DE2796D5C}" presName="level3hierChild" presStyleCnt="0"/>
      <dgm:spPr/>
    </dgm:pt>
    <dgm:pt modelId="{17A711C6-EC34-4C44-BB80-FD30CE590F1A}" type="pres">
      <dgm:prSet presAssocID="{D135EF95-C1B7-4047-A596-85B598291460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1F3A82BB-CCBF-45AC-8A7C-5325D20657B7}" type="pres">
      <dgm:prSet presAssocID="{D135EF95-C1B7-4047-A596-85B598291460}" presName="connTx" presStyleLbl="parChTrans1D2" presStyleIdx="1" presStyleCnt="2"/>
      <dgm:spPr/>
      <dgm:t>
        <a:bodyPr/>
        <a:lstStyle/>
        <a:p>
          <a:endParaRPr lang="id-ID"/>
        </a:p>
      </dgm:t>
    </dgm:pt>
    <dgm:pt modelId="{C64A2683-3275-4EFF-BB7B-C1B78F7AAB3C}" type="pres">
      <dgm:prSet presAssocID="{AE484C8E-4FDB-4878-8E9E-F7D8662711A9}" presName="root2" presStyleCnt="0"/>
      <dgm:spPr/>
    </dgm:pt>
    <dgm:pt modelId="{C5D14FBF-5EA7-4966-8E26-49C64CA6DFC0}" type="pres">
      <dgm:prSet presAssocID="{AE484C8E-4FDB-4878-8E9E-F7D8662711A9}" presName="LevelTwoTextNode" presStyleLbl="node2" presStyleIdx="1" presStyleCnt="2" custLinFactNeighborX="692" custLinFactNeighborY="52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42B7A8B-5A74-4608-8DE9-7B3D78A8BB7C}" type="pres">
      <dgm:prSet presAssocID="{AE484C8E-4FDB-4878-8E9E-F7D8662711A9}" presName="level3hierChild" presStyleCnt="0"/>
      <dgm:spPr/>
    </dgm:pt>
  </dgm:ptLst>
  <dgm:cxnLst>
    <dgm:cxn modelId="{05918392-0661-47B6-8AAC-F7FC585F94D1}" type="presOf" srcId="{9DF7AB95-6216-4766-8A92-975DE2796D5C}" destId="{1B37F223-89D8-4C6A-BB7B-402C77A33709}" srcOrd="0" destOrd="0" presId="urn:microsoft.com/office/officeart/2005/8/layout/hierarchy2"/>
    <dgm:cxn modelId="{818F103C-60C9-4123-B434-BB3EE002236A}" type="presOf" srcId="{D135EF95-C1B7-4047-A596-85B598291460}" destId="{1F3A82BB-CCBF-45AC-8A7C-5325D20657B7}" srcOrd="1" destOrd="0" presId="urn:microsoft.com/office/officeart/2005/8/layout/hierarchy2"/>
    <dgm:cxn modelId="{8E62DC4E-34BC-4170-9C5E-4844C6D80B4D}" type="presOf" srcId="{9FBD3396-4F9E-4C21-9A3F-B2DA291BFFA0}" destId="{1AA71A5C-77E3-4C38-A1FD-C79CC8846A6B}" srcOrd="0" destOrd="0" presId="urn:microsoft.com/office/officeart/2005/8/layout/hierarchy2"/>
    <dgm:cxn modelId="{1957ABF0-A7C9-4141-83B7-52ED17536617}" type="presOf" srcId="{E0F3AEFF-2C7B-4880-B36A-142A6365F273}" destId="{018EF7AE-6C12-4B58-AC26-5111CD2387C8}" srcOrd="0" destOrd="0" presId="urn:microsoft.com/office/officeart/2005/8/layout/hierarchy2"/>
    <dgm:cxn modelId="{E3826132-0B10-477D-BE3F-A3F87F96CAF5}" type="presOf" srcId="{AE484C8E-4FDB-4878-8E9E-F7D8662711A9}" destId="{C5D14FBF-5EA7-4966-8E26-49C64CA6DFC0}" srcOrd="0" destOrd="0" presId="urn:microsoft.com/office/officeart/2005/8/layout/hierarchy2"/>
    <dgm:cxn modelId="{52ED1440-3B44-424E-A225-A6B327FB12FF}" srcId="{5ED35CE4-7538-433D-AC74-94ED43922D97}" destId="{AE484C8E-4FDB-4878-8E9E-F7D8662711A9}" srcOrd="1" destOrd="0" parTransId="{D135EF95-C1B7-4047-A596-85B598291460}" sibTransId="{89E9B49A-49BD-4C1F-8A45-36B07CC94ADF}"/>
    <dgm:cxn modelId="{48EE528B-B337-4E82-B06D-8AC75749B403}" type="presOf" srcId="{5ED35CE4-7538-433D-AC74-94ED43922D97}" destId="{2A793147-6C7F-4562-9F3B-FDFA95E089BA}" srcOrd="0" destOrd="0" presId="urn:microsoft.com/office/officeart/2005/8/layout/hierarchy2"/>
    <dgm:cxn modelId="{7A344C77-C4A2-4137-B957-CA0031E38B60}" srcId="{9FBD3396-4F9E-4C21-9A3F-B2DA291BFFA0}" destId="{5ED35CE4-7538-433D-AC74-94ED43922D97}" srcOrd="0" destOrd="0" parTransId="{3CFEEC75-C7A7-4727-9189-9821A7E7898E}" sibTransId="{006D15EE-4C71-4D00-BB9C-B43D9CF1FB51}"/>
    <dgm:cxn modelId="{A33ABD17-6B05-42DC-9690-D0FDABFDDAAC}" srcId="{5ED35CE4-7538-433D-AC74-94ED43922D97}" destId="{9DF7AB95-6216-4766-8A92-975DE2796D5C}" srcOrd="0" destOrd="0" parTransId="{E0F3AEFF-2C7B-4880-B36A-142A6365F273}" sibTransId="{D57DB340-C814-40EA-A4F5-19C96E680706}"/>
    <dgm:cxn modelId="{27AF1894-B3CE-44BE-BD1A-506555F73103}" type="presOf" srcId="{D135EF95-C1B7-4047-A596-85B598291460}" destId="{17A711C6-EC34-4C44-BB80-FD30CE590F1A}" srcOrd="0" destOrd="0" presId="urn:microsoft.com/office/officeart/2005/8/layout/hierarchy2"/>
    <dgm:cxn modelId="{C88CF61B-60B7-4E7A-B80D-69725302F457}" type="presOf" srcId="{E0F3AEFF-2C7B-4880-B36A-142A6365F273}" destId="{267A58B4-CB2A-4F41-9D97-9D54778D4498}" srcOrd="1" destOrd="0" presId="urn:microsoft.com/office/officeart/2005/8/layout/hierarchy2"/>
    <dgm:cxn modelId="{7DECA76B-B293-457A-9318-0236D04EEC06}" type="presParOf" srcId="{1AA71A5C-77E3-4C38-A1FD-C79CC8846A6B}" destId="{1D58918A-429F-4E58-9ACE-1ADCF4CA63BE}" srcOrd="0" destOrd="0" presId="urn:microsoft.com/office/officeart/2005/8/layout/hierarchy2"/>
    <dgm:cxn modelId="{DB507E06-A075-410A-997A-2EE760BD70E8}" type="presParOf" srcId="{1D58918A-429F-4E58-9ACE-1ADCF4CA63BE}" destId="{2A793147-6C7F-4562-9F3B-FDFA95E089BA}" srcOrd="0" destOrd="0" presId="urn:microsoft.com/office/officeart/2005/8/layout/hierarchy2"/>
    <dgm:cxn modelId="{31F6EB9A-4B51-43D9-8E71-26A9474A6B9A}" type="presParOf" srcId="{1D58918A-429F-4E58-9ACE-1ADCF4CA63BE}" destId="{DFA02CC4-068F-4A04-B9E5-68BBE4A8E517}" srcOrd="1" destOrd="0" presId="urn:microsoft.com/office/officeart/2005/8/layout/hierarchy2"/>
    <dgm:cxn modelId="{4DCC2256-821D-4DCF-BAE8-9E092BA0E094}" type="presParOf" srcId="{DFA02CC4-068F-4A04-B9E5-68BBE4A8E517}" destId="{018EF7AE-6C12-4B58-AC26-5111CD2387C8}" srcOrd="0" destOrd="0" presId="urn:microsoft.com/office/officeart/2005/8/layout/hierarchy2"/>
    <dgm:cxn modelId="{91E3A6FB-6784-4130-8613-B0432CB6A650}" type="presParOf" srcId="{018EF7AE-6C12-4B58-AC26-5111CD2387C8}" destId="{267A58B4-CB2A-4F41-9D97-9D54778D4498}" srcOrd="0" destOrd="0" presId="urn:microsoft.com/office/officeart/2005/8/layout/hierarchy2"/>
    <dgm:cxn modelId="{96763832-9FCE-4F00-8D14-5B9932C4306A}" type="presParOf" srcId="{DFA02CC4-068F-4A04-B9E5-68BBE4A8E517}" destId="{BE9E9A98-E464-4AC2-9F2B-84DC1157ACE8}" srcOrd="1" destOrd="0" presId="urn:microsoft.com/office/officeart/2005/8/layout/hierarchy2"/>
    <dgm:cxn modelId="{59ABE0D9-00D9-4FEE-A20A-25D56EA8A391}" type="presParOf" srcId="{BE9E9A98-E464-4AC2-9F2B-84DC1157ACE8}" destId="{1B37F223-89D8-4C6A-BB7B-402C77A33709}" srcOrd="0" destOrd="0" presId="urn:microsoft.com/office/officeart/2005/8/layout/hierarchy2"/>
    <dgm:cxn modelId="{5D5C41EC-21FF-4FA5-A146-B86AF38C1AE7}" type="presParOf" srcId="{BE9E9A98-E464-4AC2-9F2B-84DC1157ACE8}" destId="{37CF92AB-3FA9-4BFD-853A-BBD093F7435D}" srcOrd="1" destOrd="0" presId="urn:microsoft.com/office/officeart/2005/8/layout/hierarchy2"/>
    <dgm:cxn modelId="{F4F6C3BB-BFEC-457F-92F2-46B4AD07CBB8}" type="presParOf" srcId="{DFA02CC4-068F-4A04-B9E5-68BBE4A8E517}" destId="{17A711C6-EC34-4C44-BB80-FD30CE590F1A}" srcOrd="2" destOrd="0" presId="urn:microsoft.com/office/officeart/2005/8/layout/hierarchy2"/>
    <dgm:cxn modelId="{73A67A9F-A1E9-4D91-9D6C-C03163B6B948}" type="presParOf" srcId="{17A711C6-EC34-4C44-BB80-FD30CE590F1A}" destId="{1F3A82BB-CCBF-45AC-8A7C-5325D20657B7}" srcOrd="0" destOrd="0" presId="urn:microsoft.com/office/officeart/2005/8/layout/hierarchy2"/>
    <dgm:cxn modelId="{AEC68B7D-D873-4466-884C-570F63D3A5B5}" type="presParOf" srcId="{DFA02CC4-068F-4A04-B9E5-68BBE4A8E517}" destId="{C64A2683-3275-4EFF-BB7B-C1B78F7AAB3C}" srcOrd="3" destOrd="0" presId="urn:microsoft.com/office/officeart/2005/8/layout/hierarchy2"/>
    <dgm:cxn modelId="{03E564FA-5D95-4B3B-8826-18EA86FDFC37}" type="presParOf" srcId="{C64A2683-3275-4EFF-BB7B-C1B78F7AAB3C}" destId="{C5D14FBF-5EA7-4966-8E26-49C64CA6DFC0}" srcOrd="0" destOrd="0" presId="urn:microsoft.com/office/officeart/2005/8/layout/hierarchy2"/>
    <dgm:cxn modelId="{DD8ACAE3-3887-4DC5-A16F-DA7BF4023AEF}" type="presParOf" srcId="{C64A2683-3275-4EFF-BB7B-C1B78F7AAB3C}" destId="{E42B7A8B-5A74-4608-8DE9-7B3D78A8BB7C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136A56-9544-43D2-8DD7-11D085FD69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4A9FA2B-234F-4C22-A395-9E95D3CA6631}">
      <dgm:prSet phldrT="[Text]"/>
      <dgm:spPr/>
      <dgm:t>
        <a:bodyPr/>
        <a:lstStyle/>
        <a:p>
          <a:r>
            <a:rPr lang="id-ID" dirty="0" smtClean="0"/>
            <a:t>Respons thdp stres dan cedera</a:t>
          </a:r>
          <a:endParaRPr lang="id-ID" dirty="0"/>
        </a:p>
      </dgm:t>
    </dgm:pt>
    <dgm:pt modelId="{F77600E6-D0D1-4F94-8ABF-37E56850D7F7}" type="parTrans" cxnId="{E6A181B5-0C65-4DC3-9336-514D6792200A}">
      <dgm:prSet/>
      <dgm:spPr/>
      <dgm:t>
        <a:bodyPr/>
        <a:lstStyle/>
        <a:p>
          <a:endParaRPr lang="id-ID"/>
        </a:p>
      </dgm:t>
    </dgm:pt>
    <dgm:pt modelId="{CE7B51C4-6C00-40EA-96A9-277C151FEC6A}" type="sibTrans" cxnId="{E6A181B5-0C65-4DC3-9336-514D6792200A}">
      <dgm:prSet/>
      <dgm:spPr/>
      <dgm:t>
        <a:bodyPr/>
        <a:lstStyle/>
        <a:p>
          <a:endParaRPr lang="id-ID"/>
        </a:p>
      </dgm:t>
    </dgm:pt>
    <dgm:pt modelId="{77F9F626-C4F7-41C5-AE29-C671FE82B182}">
      <dgm:prSet phldrT="[Text]"/>
      <dgm:spPr/>
      <dgm:t>
        <a:bodyPr/>
        <a:lstStyle/>
        <a:p>
          <a:r>
            <a:rPr lang="id-ID" dirty="0" smtClean="0"/>
            <a:t>Pertumbuhan dan perkembangan</a:t>
          </a:r>
          <a:endParaRPr lang="id-ID" dirty="0"/>
        </a:p>
      </dgm:t>
    </dgm:pt>
    <dgm:pt modelId="{65091C90-68FE-4212-BB32-6095A44FC33B}" type="parTrans" cxnId="{F1283D2D-6B82-4C61-8DD7-EF6DE1B438D4}">
      <dgm:prSet/>
      <dgm:spPr/>
      <dgm:t>
        <a:bodyPr/>
        <a:lstStyle/>
        <a:p>
          <a:endParaRPr lang="id-ID"/>
        </a:p>
      </dgm:t>
    </dgm:pt>
    <dgm:pt modelId="{A510855D-EE45-46FD-900A-2D0F4C7F1F7B}" type="sibTrans" cxnId="{F1283D2D-6B82-4C61-8DD7-EF6DE1B438D4}">
      <dgm:prSet/>
      <dgm:spPr/>
      <dgm:t>
        <a:bodyPr/>
        <a:lstStyle/>
        <a:p>
          <a:endParaRPr lang="id-ID"/>
        </a:p>
      </dgm:t>
    </dgm:pt>
    <dgm:pt modelId="{B4FE710D-B3E9-4531-9E8A-9C859E9561EF}">
      <dgm:prSet phldrT="[Text]"/>
      <dgm:spPr/>
      <dgm:t>
        <a:bodyPr/>
        <a:lstStyle/>
        <a:p>
          <a:r>
            <a:rPr lang="id-ID" dirty="0" smtClean="0"/>
            <a:t>Reproduksi</a:t>
          </a:r>
          <a:endParaRPr lang="id-ID" dirty="0"/>
        </a:p>
      </dgm:t>
    </dgm:pt>
    <dgm:pt modelId="{BB1C114C-6A26-4CA7-A01F-CD15C8F9897E}" type="parTrans" cxnId="{8A24EAEF-C8CF-4BA7-82ED-AAEBEE2D97A3}">
      <dgm:prSet/>
      <dgm:spPr/>
      <dgm:t>
        <a:bodyPr/>
        <a:lstStyle/>
        <a:p>
          <a:endParaRPr lang="id-ID"/>
        </a:p>
      </dgm:t>
    </dgm:pt>
    <dgm:pt modelId="{D02C4B3C-EE1F-47CE-A17A-D0339E731A35}" type="sibTrans" cxnId="{8A24EAEF-C8CF-4BA7-82ED-AAEBEE2D97A3}">
      <dgm:prSet/>
      <dgm:spPr/>
      <dgm:t>
        <a:bodyPr/>
        <a:lstStyle/>
        <a:p>
          <a:endParaRPr lang="id-ID"/>
        </a:p>
      </dgm:t>
    </dgm:pt>
    <dgm:pt modelId="{FE1F1F22-353C-4540-AAC3-83595B377D1B}">
      <dgm:prSet phldrT="[Text]"/>
      <dgm:spPr/>
      <dgm:t>
        <a:bodyPr/>
        <a:lstStyle/>
        <a:p>
          <a:r>
            <a:rPr lang="id-ID" dirty="0" smtClean="0"/>
            <a:t>Hipotalamus-Hipofisis-Adrenal</a:t>
          </a:r>
          <a:endParaRPr lang="id-ID" dirty="0"/>
        </a:p>
      </dgm:t>
    </dgm:pt>
    <dgm:pt modelId="{1FD147C4-2362-4ED3-B111-2C2E8CDFC7D4}" type="parTrans" cxnId="{8710C8F7-D15B-4F15-B1AE-3F30D2449A6A}">
      <dgm:prSet/>
      <dgm:spPr/>
      <dgm:t>
        <a:bodyPr/>
        <a:lstStyle/>
        <a:p>
          <a:endParaRPr lang="id-ID"/>
        </a:p>
      </dgm:t>
    </dgm:pt>
    <dgm:pt modelId="{EE993155-832F-45C9-88E6-54639B3EBD7A}" type="sibTrans" cxnId="{8710C8F7-D15B-4F15-B1AE-3F30D2449A6A}">
      <dgm:prSet/>
      <dgm:spPr/>
      <dgm:t>
        <a:bodyPr/>
        <a:lstStyle/>
        <a:p>
          <a:endParaRPr lang="id-ID"/>
        </a:p>
      </dgm:t>
    </dgm:pt>
    <dgm:pt modelId="{11807C2D-082B-4F4A-B3DC-6A9968346253}">
      <dgm:prSet phldrT="[Text]"/>
      <dgm:spPr/>
      <dgm:t>
        <a:bodyPr/>
        <a:lstStyle/>
        <a:p>
          <a:r>
            <a:rPr lang="id-ID" dirty="0" smtClean="0"/>
            <a:t>Hipotalamus-Hipofisis-Gonad</a:t>
          </a:r>
          <a:endParaRPr lang="id-ID" dirty="0"/>
        </a:p>
      </dgm:t>
    </dgm:pt>
    <dgm:pt modelId="{157C40D9-ABD3-4A15-A88F-B880AA4CDB39}" type="parTrans" cxnId="{AD3EC454-7D5A-479D-9730-D06D91B52F70}">
      <dgm:prSet/>
      <dgm:spPr/>
      <dgm:t>
        <a:bodyPr/>
        <a:lstStyle/>
        <a:p>
          <a:endParaRPr lang="id-ID"/>
        </a:p>
      </dgm:t>
    </dgm:pt>
    <dgm:pt modelId="{7D97C9BA-32AF-4071-99B3-1B5EC662DB6C}" type="sibTrans" cxnId="{AD3EC454-7D5A-479D-9730-D06D91B52F70}">
      <dgm:prSet/>
      <dgm:spPr/>
      <dgm:t>
        <a:bodyPr/>
        <a:lstStyle/>
        <a:p>
          <a:endParaRPr lang="id-ID"/>
        </a:p>
      </dgm:t>
    </dgm:pt>
    <dgm:pt modelId="{80A90B6C-5AA8-4BD7-832C-BF7B288EDC53}">
      <dgm:prSet phldrT="[Text]"/>
      <dgm:spPr/>
      <dgm:t>
        <a:bodyPr/>
        <a:lstStyle/>
        <a:p>
          <a:r>
            <a:rPr lang="id-ID" dirty="0" smtClean="0"/>
            <a:t>Hipotalamus-Hipofisis-Gonad</a:t>
          </a:r>
          <a:endParaRPr lang="id-ID" dirty="0"/>
        </a:p>
      </dgm:t>
    </dgm:pt>
    <dgm:pt modelId="{D1A8F865-01A7-4AED-9644-6D2D33AB2874}" type="parTrans" cxnId="{48B32780-5ABA-4E3D-BAED-986F2E00E118}">
      <dgm:prSet/>
      <dgm:spPr/>
    </dgm:pt>
    <dgm:pt modelId="{3D9961EB-B5F0-4AC3-AF26-CA44B4E93C13}" type="sibTrans" cxnId="{48B32780-5ABA-4E3D-BAED-986F2E00E118}">
      <dgm:prSet/>
      <dgm:spPr/>
    </dgm:pt>
    <dgm:pt modelId="{7411B503-7F85-4378-8716-20E0E9B81644}" type="pres">
      <dgm:prSet presAssocID="{ED136A56-9544-43D2-8DD7-11D085FD69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A79A9D5-9794-4F11-8CD4-8524E6420924}" type="pres">
      <dgm:prSet presAssocID="{04A9FA2B-234F-4C22-A395-9E95D3CA663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BAA72B-DC25-45A4-B849-89C5FB9809B2}" type="pres">
      <dgm:prSet presAssocID="{04A9FA2B-234F-4C22-A395-9E95D3CA663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3ABADA-4A18-44DD-A00C-64441416CE80}" type="pres">
      <dgm:prSet presAssocID="{77F9F626-C4F7-41C5-AE29-C671FE82B18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2926CF-43B7-4ED7-86D5-988AB1505505}" type="pres">
      <dgm:prSet presAssocID="{77F9F626-C4F7-41C5-AE29-C671FE82B18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77A480-0486-40F2-9ED7-5002A1156C28}" type="pres">
      <dgm:prSet presAssocID="{B4FE710D-B3E9-4531-9E8A-9C859E9561E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A8E0D1-DA22-483E-B638-78A2C998252E}" type="pres">
      <dgm:prSet presAssocID="{B4FE710D-B3E9-4531-9E8A-9C859E9561E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A24EAEF-C8CF-4BA7-82ED-AAEBEE2D97A3}" srcId="{ED136A56-9544-43D2-8DD7-11D085FD6977}" destId="{B4FE710D-B3E9-4531-9E8A-9C859E9561EF}" srcOrd="2" destOrd="0" parTransId="{BB1C114C-6A26-4CA7-A01F-CD15C8F9897E}" sibTransId="{D02C4B3C-EE1F-47CE-A17A-D0339E731A35}"/>
    <dgm:cxn modelId="{64EFFF2C-4F97-4C85-AB9F-3BF53311E563}" type="presOf" srcId="{ED136A56-9544-43D2-8DD7-11D085FD6977}" destId="{7411B503-7F85-4378-8716-20E0E9B81644}" srcOrd="0" destOrd="0" presId="urn:microsoft.com/office/officeart/2005/8/layout/vList2"/>
    <dgm:cxn modelId="{48B32780-5ABA-4E3D-BAED-986F2E00E118}" srcId="{B4FE710D-B3E9-4531-9E8A-9C859E9561EF}" destId="{80A90B6C-5AA8-4BD7-832C-BF7B288EDC53}" srcOrd="0" destOrd="0" parTransId="{D1A8F865-01A7-4AED-9644-6D2D33AB2874}" sibTransId="{3D9961EB-B5F0-4AC3-AF26-CA44B4E93C13}"/>
    <dgm:cxn modelId="{CF34331F-B1B8-4E66-83FF-C0DE0BEE1C55}" type="presOf" srcId="{FE1F1F22-353C-4540-AAC3-83595B377D1B}" destId="{49BAA72B-DC25-45A4-B849-89C5FB9809B2}" srcOrd="0" destOrd="0" presId="urn:microsoft.com/office/officeart/2005/8/layout/vList2"/>
    <dgm:cxn modelId="{213F3A0B-61D4-4C53-8C5F-FC8C2FAB1EAB}" type="presOf" srcId="{11807C2D-082B-4F4A-B3DC-6A9968346253}" destId="{C52926CF-43B7-4ED7-86D5-988AB1505505}" srcOrd="0" destOrd="0" presId="urn:microsoft.com/office/officeart/2005/8/layout/vList2"/>
    <dgm:cxn modelId="{F1283D2D-6B82-4C61-8DD7-EF6DE1B438D4}" srcId="{ED136A56-9544-43D2-8DD7-11D085FD6977}" destId="{77F9F626-C4F7-41C5-AE29-C671FE82B182}" srcOrd="1" destOrd="0" parTransId="{65091C90-68FE-4212-BB32-6095A44FC33B}" sibTransId="{A510855D-EE45-46FD-900A-2D0F4C7F1F7B}"/>
    <dgm:cxn modelId="{46EEA343-45DD-4834-BA4B-51FA8EA559CA}" type="presOf" srcId="{77F9F626-C4F7-41C5-AE29-C671FE82B182}" destId="{1A3ABADA-4A18-44DD-A00C-64441416CE80}" srcOrd="0" destOrd="0" presId="urn:microsoft.com/office/officeart/2005/8/layout/vList2"/>
    <dgm:cxn modelId="{8710C8F7-D15B-4F15-B1AE-3F30D2449A6A}" srcId="{04A9FA2B-234F-4C22-A395-9E95D3CA6631}" destId="{FE1F1F22-353C-4540-AAC3-83595B377D1B}" srcOrd="0" destOrd="0" parTransId="{1FD147C4-2362-4ED3-B111-2C2E8CDFC7D4}" sibTransId="{EE993155-832F-45C9-88E6-54639B3EBD7A}"/>
    <dgm:cxn modelId="{69E93367-951C-444A-8BCB-41E03F2285B3}" type="presOf" srcId="{04A9FA2B-234F-4C22-A395-9E95D3CA6631}" destId="{3A79A9D5-9794-4F11-8CD4-8524E6420924}" srcOrd="0" destOrd="0" presId="urn:microsoft.com/office/officeart/2005/8/layout/vList2"/>
    <dgm:cxn modelId="{AD3EC454-7D5A-479D-9730-D06D91B52F70}" srcId="{77F9F626-C4F7-41C5-AE29-C671FE82B182}" destId="{11807C2D-082B-4F4A-B3DC-6A9968346253}" srcOrd="0" destOrd="0" parTransId="{157C40D9-ABD3-4A15-A88F-B880AA4CDB39}" sibTransId="{7D97C9BA-32AF-4071-99B3-1B5EC662DB6C}"/>
    <dgm:cxn modelId="{E6A181B5-0C65-4DC3-9336-514D6792200A}" srcId="{ED136A56-9544-43D2-8DD7-11D085FD6977}" destId="{04A9FA2B-234F-4C22-A395-9E95D3CA6631}" srcOrd="0" destOrd="0" parTransId="{F77600E6-D0D1-4F94-8ABF-37E56850D7F7}" sibTransId="{CE7B51C4-6C00-40EA-96A9-277C151FEC6A}"/>
    <dgm:cxn modelId="{4CC9AB0D-34A2-4101-A336-99CBA4B75E85}" type="presOf" srcId="{80A90B6C-5AA8-4BD7-832C-BF7B288EDC53}" destId="{B5A8E0D1-DA22-483E-B638-78A2C998252E}" srcOrd="0" destOrd="0" presId="urn:microsoft.com/office/officeart/2005/8/layout/vList2"/>
    <dgm:cxn modelId="{6036DD4C-6053-44FE-B4C3-434A780F28BE}" type="presOf" srcId="{B4FE710D-B3E9-4531-9E8A-9C859E9561EF}" destId="{BF77A480-0486-40F2-9ED7-5002A1156C28}" srcOrd="0" destOrd="0" presId="urn:microsoft.com/office/officeart/2005/8/layout/vList2"/>
    <dgm:cxn modelId="{62536F62-40E7-4C71-B62B-13A532B456F6}" type="presParOf" srcId="{7411B503-7F85-4378-8716-20E0E9B81644}" destId="{3A79A9D5-9794-4F11-8CD4-8524E6420924}" srcOrd="0" destOrd="0" presId="urn:microsoft.com/office/officeart/2005/8/layout/vList2"/>
    <dgm:cxn modelId="{38CDF335-4FA5-4E6B-95BE-CAF73AB5CBF7}" type="presParOf" srcId="{7411B503-7F85-4378-8716-20E0E9B81644}" destId="{49BAA72B-DC25-45A4-B849-89C5FB9809B2}" srcOrd="1" destOrd="0" presId="urn:microsoft.com/office/officeart/2005/8/layout/vList2"/>
    <dgm:cxn modelId="{24106177-B5F1-419F-90E1-64EA06979D63}" type="presParOf" srcId="{7411B503-7F85-4378-8716-20E0E9B81644}" destId="{1A3ABADA-4A18-44DD-A00C-64441416CE80}" srcOrd="2" destOrd="0" presId="urn:microsoft.com/office/officeart/2005/8/layout/vList2"/>
    <dgm:cxn modelId="{4DD34F88-7ED5-41B8-8A81-924FC0C27B40}" type="presParOf" srcId="{7411B503-7F85-4378-8716-20E0E9B81644}" destId="{C52926CF-43B7-4ED7-86D5-988AB1505505}" srcOrd="3" destOrd="0" presId="urn:microsoft.com/office/officeart/2005/8/layout/vList2"/>
    <dgm:cxn modelId="{57C5C557-B709-455A-8FE2-3976216A3E7C}" type="presParOf" srcId="{7411B503-7F85-4378-8716-20E0E9B81644}" destId="{BF77A480-0486-40F2-9ED7-5002A1156C28}" srcOrd="4" destOrd="0" presId="urn:microsoft.com/office/officeart/2005/8/layout/vList2"/>
    <dgm:cxn modelId="{96A8C675-BE0A-485A-879B-312DA4E3B305}" type="presParOf" srcId="{7411B503-7F85-4378-8716-20E0E9B81644}" destId="{B5A8E0D1-DA22-483E-B638-78A2C998252E}" srcOrd="5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AAE133-68B5-4BA7-A2D2-17C6CCB2B5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B29C047-44AA-43F2-A6FD-3CF71C6550D7}">
      <dgm:prSet phldrT="[Text]"/>
      <dgm:spPr/>
      <dgm:t>
        <a:bodyPr/>
        <a:lstStyle/>
        <a:p>
          <a:r>
            <a:rPr lang="id-ID" dirty="0" smtClean="0"/>
            <a:t>Homeostatis ion</a:t>
          </a:r>
          <a:endParaRPr lang="id-ID" dirty="0"/>
        </a:p>
      </dgm:t>
    </dgm:pt>
    <dgm:pt modelId="{7AE041B7-99F7-44AA-A3AA-BADEC075F846}" type="parTrans" cxnId="{B27BD206-548D-4B5D-9931-A87E8F1509E4}">
      <dgm:prSet/>
      <dgm:spPr/>
      <dgm:t>
        <a:bodyPr/>
        <a:lstStyle/>
        <a:p>
          <a:endParaRPr lang="id-ID"/>
        </a:p>
      </dgm:t>
    </dgm:pt>
    <dgm:pt modelId="{7B0C4AFC-1B5C-4453-9C1F-34FF868A642E}" type="sibTrans" cxnId="{B27BD206-548D-4B5D-9931-A87E8F1509E4}">
      <dgm:prSet/>
      <dgm:spPr/>
      <dgm:t>
        <a:bodyPr/>
        <a:lstStyle/>
        <a:p>
          <a:endParaRPr lang="id-ID"/>
        </a:p>
      </dgm:t>
    </dgm:pt>
    <dgm:pt modelId="{5AEBECD4-34CC-4302-A757-9D290616AFA3}">
      <dgm:prSet phldrT="[Text]"/>
      <dgm:spPr/>
      <dgm:t>
        <a:bodyPr/>
        <a:lstStyle/>
        <a:p>
          <a:r>
            <a:rPr lang="id-ID" dirty="0" smtClean="0"/>
            <a:t>Regulator metabolisme energi: hormon tiroid (metabolisme basal); hormon2 GI dan pankreas (menyediakan energi utk sel)</a:t>
          </a:r>
          <a:endParaRPr lang="id-ID" dirty="0"/>
        </a:p>
      </dgm:t>
    </dgm:pt>
    <dgm:pt modelId="{09651B26-B747-4A59-B7E7-12D01856E4E2}" type="parTrans" cxnId="{75505E5D-BFC2-4A14-B331-A13A0F024212}">
      <dgm:prSet/>
      <dgm:spPr/>
      <dgm:t>
        <a:bodyPr/>
        <a:lstStyle/>
        <a:p>
          <a:endParaRPr lang="id-ID"/>
        </a:p>
      </dgm:t>
    </dgm:pt>
    <dgm:pt modelId="{A046F512-1A63-4121-A6F9-2A5A01900C8F}" type="sibTrans" cxnId="{75505E5D-BFC2-4A14-B331-A13A0F024212}">
      <dgm:prSet/>
      <dgm:spPr/>
      <dgm:t>
        <a:bodyPr/>
        <a:lstStyle/>
        <a:p>
          <a:endParaRPr lang="id-ID"/>
        </a:p>
      </dgm:t>
    </dgm:pt>
    <dgm:pt modelId="{5262255B-B333-4CB9-AD2E-AA9C4045D54B}">
      <dgm:prSet phldrT="[Text]"/>
      <dgm:spPr/>
      <dgm:t>
        <a:bodyPr/>
        <a:lstStyle/>
        <a:p>
          <a:r>
            <a:rPr lang="id-ID" dirty="0" smtClean="0"/>
            <a:t>Respon kekebalan tubuh</a:t>
          </a:r>
          <a:endParaRPr lang="id-ID" dirty="0"/>
        </a:p>
      </dgm:t>
    </dgm:pt>
    <dgm:pt modelId="{2C3002A5-883A-49C9-81E8-9353D382C75B}" type="parTrans" cxnId="{A0368FD8-C4B5-451E-B73E-58684F0C60FB}">
      <dgm:prSet/>
      <dgm:spPr/>
      <dgm:t>
        <a:bodyPr/>
        <a:lstStyle/>
        <a:p>
          <a:endParaRPr lang="id-ID"/>
        </a:p>
      </dgm:t>
    </dgm:pt>
    <dgm:pt modelId="{6BF6A0C5-D43F-47AC-950A-BEA35BCC7F70}" type="sibTrans" cxnId="{A0368FD8-C4B5-451E-B73E-58684F0C60FB}">
      <dgm:prSet/>
      <dgm:spPr/>
      <dgm:t>
        <a:bodyPr/>
        <a:lstStyle/>
        <a:p>
          <a:endParaRPr lang="id-ID"/>
        </a:p>
      </dgm:t>
    </dgm:pt>
    <dgm:pt modelId="{3F3C794D-ED10-43FF-B14B-6CC8A16E8621}">
      <dgm:prSet phldrT="[Text]"/>
      <dgm:spPr/>
      <dgm:t>
        <a:bodyPr/>
        <a:lstStyle/>
        <a:p>
          <a:r>
            <a:rPr lang="id-ID" dirty="0" smtClean="0"/>
            <a:t>Pengaturan kortisol dan pengeluaran sitokin berpengaruh terdapat sistem kekebaln tubuh</a:t>
          </a:r>
          <a:endParaRPr lang="id-ID" dirty="0"/>
        </a:p>
      </dgm:t>
    </dgm:pt>
    <dgm:pt modelId="{B2FAB794-F8B8-4711-8E52-AEE64D42ABCF}" type="parTrans" cxnId="{C3560646-9510-4C11-BF22-865A73691B97}">
      <dgm:prSet/>
      <dgm:spPr/>
      <dgm:t>
        <a:bodyPr/>
        <a:lstStyle/>
        <a:p>
          <a:endParaRPr lang="id-ID"/>
        </a:p>
      </dgm:t>
    </dgm:pt>
    <dgm:pt modelId="{1942F396-5914-42F4-967A-F658B3A137E2}" type="sibTrans" cxnId="{C3560646-9510-4C11-BF22-865A73691B97}">
      <dgm:prSet/>
      <dgm:spPr/>
      <dgm:t>
        <a:bodyPr/>
        <a:lstStyle/>
        <a:p>
          <a:endParaRPr lang="id-ID"/>
        </a:p>
      </dgm:t>
    </dgm:pt>
    <dgm:pt modelId="{47310E45-C1ED-4073-A1D6-325596FDE57C}">
      <dgm:prSet phldrT="[Text]"/>
      <dgm:spPr/>
      <dgm:t>
        <a:bodyPr/>
        <a:lstStyle/>
        <a:p>
          <a:r>
            <a:rPr lang="id-ID" dirty="0" smtClean="0"/>
            <a:t>Metabolisme energi</a:t>
          </a:r>
          <a:endParaRPr lang="id-ID" dirty="0"/>
        </a:p>
      </dgm:t>
    </dgm:pt>
    <dgm:pt modelId="{8EB7C45A-D69A-4D14-BBB7-EBEB33CC66CC}" type="parTrans" cxnId="{D855D895-F055-4BFF-833B-108D3E576065}">
      <dgm:prSet/>
      <dgm:spPr/>
      <dgm:t>
        <a:bodyPr/>
        <a:lstStyle/>
        <a:p>
          <a:endParaRPr lang="id-ID"/>
        </a:p>
      </dgm:t>
    </dgm:pt>
    <dgm:pt modelId="{B17A6B56-096A-4001-8253-1B38C17003B3}" type="sibTrans" cxnId="{D855D895-F055-4BFF-833B-108D3E576065}">
      <dgm:prSet/>
      <dgm:spPr/>
      <dgm:t>
        <a:bodyPr/>
        <a:lstStyle/>
        <a:p>
          <a:endParaRPr lang="id-ID"/>
        </a:p>
      </dgm:t>
    </dgm:pt>
    <dgm:pt modelId="{A24CDD04-0183-413C-819E-AEB1C9DB04CE}">
      <dgm:prSet phldrT="[Text]"/>
      <dgm:spPr/>
      <dgm:t>
        <a:bodyPr/>
        <a:lstStyle/>
        <a:p>
          <a:r>
            <a:rPr lang="id-ID" dirty="0" smtClean="0"/>
            <a:t>Hormon aldosteron dan antidiuretik (Homeostatis kalium, natrium, air dan asam basa) dan kelenjar paratiroid (homeostatis kalsium)</a:t>
          </a:r>
          <a:endParaRPr lang="id-ID" dirty="0"/>
        </a:p>
      </dgm:t>
    </dgm:pt>
    <dgm:pt modelId="{C6344B58-E305-4425-A7F6-CBFAF0D9230D}" type="parTrans" cxnId="{27DAC639-9DE5-4DEB-ACC8-BF29CB93649C}">
      <dgm:prSet/>
      <dgm:spPr/>
      <dgm:t>
        <a:bodyPr/>
        <a:lstStyle/>
        <a:p>
          <a:endParaRPr lang="id-ID"/>
        </a:p>
      </dgm:t>
    </dgm:pt>
    <dgm:pt modelId="{80A868DD-B368-47C7-AFB8-474C0E32C38E}" type="sibTrans" cxnId="{27DAC639-9DE5-4DEB-ACC8-BF29CB93649C}">
      <dgm:prSet/>
      <dgm:spPr/>
      <dgm:t>
        <a:bodyPr/>
        <a:lstStyle/>
        <a:p>
          <a:endParaRPr lang="id-ID"/>
        </a:p>
      </dgm:t>
    </dgm:pt>
    <dgm:pt modelId="{A4370DA6-72AB-4F0B-A3DA-475624F40219}" type="pres">
      <dgm:prSet presAssocID="{EFAAE133-68B5-4BA7-A2D2-17C6CCB2B5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A8057C6-231C-45E9-A09E-436F2970F1CD}" type="pres">
      <dgm:prSet presAssocID="{AB29C047-44AA-43F2-A6FD-3CF71C6550D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32FC60-00A6-4853-99D6-F09F2F5F1A1F}" type="pres">
      <dgm:prSet presAssocID="{AB29C047-44AA-43F2-A6FD-3CF71C6550D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3FAB83-4690-4B7B-8D71-A61D745415CB}" type="pres">
      <dgm:prSet presAssocID="{47310E45-C1ED-4073-A1D6-325596FDE57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BE90C8-4A36-47DF-A348-532809556D8E}" type="pres">
      <dgm:prSet presAssocID="{47310E45-C1ED-4073-A1D6-325596FDE57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46A93C-8108-484C-B3B6-72433CE15B38}" type="pres">
      <dgm:prSet presAssocID="{5262255B-B333-4CB9-AD2E-AA9C4045D54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D9177B-FC21-4834-820E-ED81BAE13A01}" type="pres">
      <dgm:prSet presAssocID="{5262255B-B333-4CB9-AD2E-AA9C4045D54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0A5504A-78C6-4C74-83D6-C57F5D1D2875}" type="presOf" srcId="{A24CDD04-0183-413C-819E-AEB1C9DB04CE}" destId="{4A32FC60-00A6-4853-99D6-F09F2F5F1A1F}" srcOrd="0" destOrd="0" presId="urn:microsoft.com/office/officeart/2005/8/layout/vList2"/>
    <dgm:cxn modelId="{A0368FD8-C4B5-451E-B73E-58684F0C60FB}" srcId="{EFAAE133-68B5-4BA7-A2D2-17C6CCB2B5BA}" destId="{5262255B-B333-4CB9-AD2E-AA9C4045D54B}" srcOrd="2" destOrd="0" parTransId="{2C3002A5-883A-49C9-81E8-9353D382C75B}" sibTransId="{6BF6A0C5-D43F-47AC-950A-BEA35BCC7F70}"/>
    <dgm:cxn modelId="{26BCD4D5-D5D0-46EB-BE32-394CABA9DEA7}" type="presOf" srcId="{AB29C047-44AA-43F2-A6FD-3CF71C6550D7}" destId="{AA8057C6-231C-45E9-A09E-436F2970F1CD}" srcOrd="0" destOrd="0" presId="urn:microsoft.com/office/officeart/2005/8/layout/vList2"/>
    <dgm:cxn modelId="{27DAC639-9DE5-4DEB-ACC8-BF29CB93649C}" srcId="{AB29C047-44AA-43F2-A6FD-3CF71C6550D7}" destId="{A24CDD04-0183-413C-819E-AEB1C9DB04CE}" srcOrd="0" destOrd="0" parTransId="{C6344B58-E305-4425-A7F6-CBFAF0D9230D}" sibTransId="{80A868DD-B368-47C7-AFB8-474C0E32C38E}"/>
    <dgm:cxn modelId="{C3560646-9510-4C11-BF22-865A73691B97}" srcId="{5262255B-B333-4CB9-AD2E-AA9C4045D54B}" destId="{3F3C794D-ED10-43FF-B14B-6CC8A16E8621}" srcOrd="0" destOrd="0" parTransId="{B2FAB794-F8B8-4711-8E52-AEE64D42ABCF}" sibTransId="{1942F396-5914-42F4-967A-F658B3A137E2}"/>
    <dgm:cxn modelId="{D855D895-F055-4BFF-833B-108D3E576065}" srcId="{EFAAE133-68B5-4BA7-A2D2-17C6CCB2B5BA}" destId="{47310E45-C1ED-4073-A1D6-325596FDE57C}" srcOrd="1" destOrd="0" parTransId="{8EB7C45A-D69A-4D14-BBB7-EBEB33CC66CC}" sibTransId="{B17A6B56-096A-4001-8253-1B38C17003B3}"/>
    <dgm:cxn modelId="{92C2372F-51C6-46CE-B166-B762AC92BBA2}" type="presOf" srcId="{5262255B-B333-4CB9-AD2E-AA9C4045D54B}" destId="{0D46A93C-8108-484C-B3B6-72433CE15B38}" srcOrd="0" destOrd="0" presId="urn:microsoft.com/office/officeart/2005/8/layout/vList2"/>
    <dgm:cxn modelId="{6EE804BA-D77B-4E54-A839-5F77BF1D5846}" type="presOf" srcId="{5AEBECD4-34CC-4302-A757-9D290616AFA3}" destId="{45BE90C8-4A36-47DF-A348-532809556D8E}" srcOrd="0" destOrd="0" presId="urn:microsoft.com/office/officeart/2005/8/layout/vList2"/>
    <dgm:cxn modelId="{08AE70C7-8613-4D8E-A81B-368EB13E0448}" type="presOf" srcId="{3F3C794D-ED10-43FF-B14B-6CC8A16E8621}" destId="{35D9177B-FC21-4834-820E-ED81BAE13A01}" srcOrd="0" destOrd="0" presId="urn:microsoft.com/office/officeart/2005/8/layout/vList2"/>
    <dgm:cxn modelId="{32D5625A-9D96-4EC0-9590-9E31ABA5EDA7}" type="presOf" srcId="{47310E45-C1ED-4073-A1D6-325596FDE57C}" destId="{253FAB83-4690-4B7B-8D71-A61D745415CB}" srcOrd="0" destOrd="0" presId="urn:microsoft.com/office/officeart/2005/8/layout/vList2"/>
    <dgm:cxn modelId="{B27BD206-548D-4B5D-9931-A87E8F1509E4}" srcId="{EFAAE133-68B5-4BA7-A2D2-17C6CCB2B5BA}" destId="{AB29C047-44AA-43F2-A6FD-3CF71C6550D7}" srcOrd="0" destOrd="0" parTransId="{7AE041B7-99F7-44AA-A3AA-BADEC075F846}" sibTransId="{7B0C4AFC-1B5C-4453-9C1F-34FF868A642E}"/>
    <dgm:cxn modelId="{4973DDBD-71BD-4267-8048-A880207D32C9}" type="presOf" srcId="{EFAAE133-68B5-4BA7-A2D2-17C6CCB2B5BA}" destId="{A4370DA6-72AB-4F0B-A3DA-475624F40219}" srcOrd="0" destOrd="0" presId="urn:microsoft.com/office/officeart/2005/8/layout/vList2"/>
    <dgm:cxn modelId="{75505E5D-BFC2-4A14-B331-A13A0F024212}" srcId="{47310E45-C1ED-4073-A1D6-325596FDE57C}" destId="{5AEBECD4-34CC-4302-A757-9D290616AFA3}" srcOrd="0" destOrd="0" parTransId="{09651B26-B747-4A59-B7E7-12D01856E4E2}" sibTransId="{A046F512-1A63-4121-A6F9-2A5A01900C8F}"/>
    <dgm:cxn modelId="{CC850679-5808-45BC-A081-847DDCBDCA3A}" type="presParOf" srcId="{A4370DA6-72AB-4F0B-A3DA-475624F40219}" destId="{AA8057C6-231C-45E9-A09E-436F2970F1CD}" srcOrd="0" destOrd="0" presId="urn:microsoft.com/office/officeart/2005/8/layout/vList2"/>
    <dgm:cxn modelId="{5683A2B5-4923-440D-B5D8-355C99CCE28C}" type="presParOf" srcId="{A4370DA6-72AB-4F0B-A3DA-475624F40219}" destId="{4A32FC60-00A6-4853-99D6-F09F2F5F1A1F}" srcOrd="1" destOrd="0" presId="urn:microsoft.com/office/officeart/2005/8/layout/vList2"/>
    <dgm:cxn modelId="{2FD63338-7FA4-4253-8A49-1BCBB247DA93}" type="presParOf" srcId="{A4370DA6-72AB-4F0B-A3DA-475624F40219}" destId="{253FAB83-4690-4B7B-8D71-A61D745415CB}" srcOrd="2" destOrd="0" presId="urn:microsoft.com/office/officeart/2005/8/layout/vList2"/>
    <dgm:cxn modelId="{3DCFE9B6-F5AC-45CD-AA83-29BD0C2D57C8}" type="presParOf" srcId="{A4370DA6-72AB-4F0B-A3DA-475624F40219}" destId="{45BE90C8-4A36-47DF-A348-532809556D8E}" srcOrd="3" destOrd="0" presId="urn:microsoft.com/office/officeart/2005/8/layout/vList2"/>
    <dgm:cxn modelId="{084F2A93-4FFE-4DE9-81EA-8DBF07AFB10F}" type="presParOf" srcId="{A4370DA6-72AB-4F0B-A3DA-475624F40219}" destId="{0D46A93C-8108-484C-B3B6-72433CE15B38}" srcOrd="4" destOrd="0" presId="urn:microsoft.com/office/officeart/2005/8/layout/vList2"/>
    <dgm:cxn modelId="{2ABB9B8C-CDC8-48D9-84FE-B774104483DD}" type="presParOf" srcId="{A4370DA6-72AB-4F0B-A3DA-475624F40219}" destId="{35D9177B-FC21-4834-820E-ED81BAE13A01}" srcOrd="5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249198-6DAD-4D2B-ABF2-AE9DF5780A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8FA758E-2DFD-484F-A603-E039BDA15DBE}">
      <dgm:prSet phldrT="[Text]"/>
      <dgm:spPr/>
      <dgm:t>
        <a:bodyPr/>
        <a:lstStyle/>
        <a:p>
          <a:r>
            <a:rPr lang="id-ID" dirty="0" smtClean="0"/>
            <a:t>Hormon Hipofisis Anterior</a:t>
          </a:r>
          <a:endParaRPr lang="id-ID" dirty="0"/>
        </a:p>
      </dgm:t>
    </dgm:pt>
    <dgm:pt modelId="{113D5470-4A6F-4E5D-8906-24C078CDAE7A}" type="parTrans" cxnId="{CD098408-497E-4F19-A226-28524AC29307}">
      <dgm:prSet/>
      <dgm:spPr/>
      <dgm:t>
        <a:bodyPr/>
        <a:lstStyle/>
        <a:p>
          <a:endParaRPr lang="id-ID"/>
        </a:p>
      </dgm:t>
    </dgm:pt>
    <dgm:pt modelId="{281475CD-2777-4BAE-A36A-5F349088BE60}" type="sibTrans" cxnId="{CD098408-497E-4F19-A226-28524AC29307}">
      <dgm:prSet/>
      <dgm:spPr/>
      <dgm:t>
        <a:bodyPr/>
        <a:lstStyle/>
        <a:p>
          <a:endParaRPr lang="id-ID"/>
        </a:p>
      </dgm:t>
    </dgm:pt>
    <dgm:pt modelId="{B6A309AE-2ABE-4493-B01B-6DDC817CBF8D}">
      <dgm:prSet phldrT="[Text]"/>
      <dgm:spPr/>
      <dgm:t>
        <a:bodyPr/>
        <a:lstStyle/>
        <a:p>
          <a:r>
            <a:rPr lang="id-ID" dirty="0" smtClean="0"/>
            <a:t>Hormon pertumbuhan</a:t>
          </a:r>
          <a:endParaRPr lang="id-ID" dirty="0"/>
        </a:p>
      </dgm:t>
    </dgm:pt>
    <dgm:pt modelId="{5740C4C6-4491-48AF-BADA-6348CE6644C1}" type="parTrans" cxnId="{E20C8D73-E548-40C8-9BD1-0D23D441ACB8}">
      <dgm:prSet/>
      <dgm:spPr/>
      <dgm:t>
        <a:bodyPr/>
        <a:lstStyle/>
        <a:p>
          <a:endParaRPr lang="id-ID"/>
        </a:p>
      </dgm:t>
    </dgm:pt>
    <dgm:pt modelId="{FC3ED93A-B75F-4DB4-B019-53D2F09F710D}" type="sibTrans" cxnId="{E20C8D73-E548-40C8-9BD1-0D23D441ACB8}">
      <dgm:prSet/>
      <dgm:spPr/>
      <dgm:t>
        <a:bodyPr/>
        <a:lstStyle/>
        <a:p>
          <a:endParaRPr lang="id-ID"/>
        </a:p>
      </dgm:t>
    </dgm:pt>
    <dgm:pt modelId="{AD873002-09FD-4E3F-8A04-72E03DE9A042}">
      <dgm:prSet phldrT="[Text]"/>
      <dgm:spPr/>
      <dgm:t>
        <a:bodyPr/>
        <a:lstStyle/>
        <a:p>
          <a:r>
            <a:rPr lang="id-ID" dirty="0" smtClean="0"/>
            <a:t>Adrenokortikotropin: korteks adrenal→hormon2 adrenokortikal</a:t>
          </a:r>
          <a:endParaRPr lang="id-ID" dirty="0"/>
        </a:p>
      </dgm:t>
    </dgm:pt>
    <dgm:pt modelId="{98AF5E6F-29A9-470D-A171-C39FC2A614CB}" type="parTrans" cxnId="{7B57B12E-95F9-45F1-9213-EF6124455C50}">
      <dgm:prSet/>
      <dgm:spPr/>
      <dgm:t>
        <a:bodyPr/>
        <a:lstStyle/>
        <a:p>
          <a:endParaRPr lang="id-ID"/>
        </a:p>
      </dgm:t>
    </dgm:pt>
    <dgm:pt modelId="{53DF2A04-2003-48C3-9E8C-B35E014A2D39}" type="sibTrans" cxnId="{7B57B12E-95F9-45F1-9213-EF6124455C50}">
      <dgm:prSet/>
      <dgm:spPr/>
      <dgm:t>
        <a:bodyPr/>
        <a:lstStyle/>
        <a:p>
          <a:endParaRPr lang="id-ID"/>
        </a:p>
      </dgm:t>
    </dgm:pt>
    <dgm:pt modelId="{95DCBE8F-6109-461B-B2E7-A9632A6BD5F6}">
      <dgm:prSet phldrT="[Text]"/>
      <dgm:spPr/>
      <dgm:t>
        <a:bodyPr/>
        <a:lstStyle/>
        <a:p>
          <a:r>
            <a:rPr lang="id-ID" dirty="0" smtClean="0"/>
            <a:t>Hormon Hipofisis Posterior</a:t>
          </a:r>
          <a:endParaRPr lang="id-ID" dirty="0"/>
        </a:p>
      </dgm:t>
    </dgm:pt>
    <dgm:pt modelId="{B33BAF49-8242-400B-A3E8-2E92581311E1}" type="parTrans" cxnId="{81B4589C-DB1A-477C-A51B-63F7CE9CD4EF}">
      <dgm:prSet/>
      <dgm:spPr/>
      <dgm:t>
        <a:bodyPr/>
        <a:lstStyle/>
        <a:p>
          <a:endParaRPr lang="id-ID"/>
        </a:p>
      </dgm:t>
    </dgm:pt>
    <dgm:pt modelId="{FA3C4454-7428-4F35-90B1-97D922B519E8}" type="sibTrans" cxnId="{81B4589C-DB1A-477C-A51B-63F7CE9CD4EF}">
      <dgm:prSet/>
      <dgm:spPr/>
      <dgm:t>
        <a:bodyPr/>
        <a:lstStyle/>
        <a:p>
          <a:endParaRPr lang="id-ID"/>
        </a:p>
      </dgm:t>
    </dgm:pt>
    <dgm:pt modelId="{1AC5AA8D-D17B-4167-8320-BE1CB95D4247}">
      <dgm:prSet phldrT="[Text]"/>
      <dgm:spPr/>
      <dgm:t>
        <a:bodyPr/>
        <a:lstStyle/>
        <a:p>
          <a:r>
            <a:rPr lang="id-ID" dirty="0" smtClean="0"/>
            <a:t>Hormon antidiuretik (vasopresin): menyebabkan ginjal menahan air→ </a:t>
          </a:r>
          <a:r>
            <a:rPr lang="id-ID" dirty="0" smtClean="0">
              <a:latin typeface="Times New Roman"/>
              <a:cs typeface="Times New Roman"/>
            </a:rPr>
            <a:t>↑jumlah cairan dlm tubuh </a:t>
          </a:r>
          <a:r>
            <a:rPr lang="id-ID" dirty="0" smtClean="0"/>
            <a:t>→ penyempitan pembuluh darah→ </a:t>
          </a:r>
          <a:r>
            <a:rPr lang="id-ID" dirty="0" smtClean="0">
              <a:latin typeface="Times New Roman"/>
              <a:cs typeface="Times New Roman"/>
            </a:rPr>
            <a:t>↑tekanan darah</a:t>
          </a:r>
          <a:endParaRPr lang="id-ID" dirty="0"/>
        </a:p>
      </dgm:t>
    </dgm:pt>
    <dgm:pt modelId="{CA8FC31E-4A0F-47EF-AEC8-E852619012E3}" type="parTrans" cxnId="{8B48A342-0547-40A1-92DE-D5A7060C7DCA}">
      <dgm:prSet/>
      <dgm:spPr/>
      <dgm:t>
        <a:bodyPr/>
        <a:lstStyle/>
        <a:p>
          <a:endParaRPr lang="id-ID"/>
        </a:p>
      </dgm:t>
    </dgm:pt>
    <dgm:pt modelId="{A13A5C73-51A1-4D0B-A995-47E49C1D9452}" type="sibTrans" cxnId="{8B48A342-0547-40A1-92DE-D5A7060C7DCA}">
      <dgm:prSet/>
      <dgm:spPr/>
      <dgm:t>
        <a:bodyPr/>
        <a:lstStyle/>
        <a:p>
          <a:endParaRPr lang="id-ID"/>
        </a:p>
      </dgm:t>
    </dgm:pt>
    <dgm:pt modelId="{65EEF967-5A81-4F4F-9AA0-A8370B28DE6F}">
      <dgm:prSet phldrT="[Text]"/>
      <dgm:spPr/>
      <dgm:t>
        <a:bodyPr/>
        <a:lstStyle/>
        <a:p>
          <a:r>
            <a:rPr lang="id-ID" dirty="0" smtClean="0"/>
            <a:t>Oksitosin: membuat kontraksi pada uterus pada proses persalinan dan kontraksi sel-sel mioepitelial dlm payudara→sekresi ASI </a:t>
          </a:r>
          <a:endParaRPr lang="id-ID" dirty="0"/>
        </a:p>
      </dgm:t>
    </dgm:pt>
    <dgm:pt modelId="{EE98940D-58C8-4333-962C-B301F9AB7CB2}" type="parTrans" cxnId="{97A15DEE-9CC3-4532-96FC-9C0AE02F3283}">
      <dgm:prSet/>
      <dgm:spPr/>
      <dgm:t>
        <a:bodyPr/>
        <a:lstStyle/>
        <a:p>
          <a:endParaRPr lang="id-ID"/>
        </a:p>
      </dgm:t>
    </dgm:pt>
    <dgm:pt modelId="{3D603CFE-8B87-41E8-811B-222FB918E617}" type="sibTrans" cxnId="{97A15DEE-9CC3-4532-96FC-9C0AE02F3283}">
      <dgm:prSet/>
      <dgm:spPr/>
      <dgm:t>
        <a:bodyPr/>
        <a:lstStyle/>
        <a:p>
          <a:endParaRPr lang="id-ID"/>
        </a:p>
      </dgm:t>
    </dgm:pt>
    <dgm:pt modelId="{E6ED5A06-BA8E-4D2D-A51A-D34A399BBE97}">
      <dgm:prSet phldrT="[Text]"/>
      <dgm:spPr/>
      <dgm:t>
        <a:bodyPr/>
        <a:lstStyle/>
        <a:p>
          <a:r>
            <a:rPr lang="id-ID" dirty="0" smtClean="0"/>
            <a:t>Hormon perangsang–tiroid</a:t>
          </a:r>
          <a:endParaRPr lang="id-ID" dirty="0"/>
        </a:p>
      </dgm:t>
    </dgm:pt>
    <dgm:pt modelId="{389F12C7-C5FE-42A8-99E6-6634586720EB}" type="parTrans" cxnId="{8E9156EE-0432-48F0-A17A-8BC6A2CB3963}">
      <dgm:prSet/>
      <dgm:spPr/>
    </dgm:pt>
    <dgm:pt modelId="{564238DE-12E9-484C-9B9F-2ABF1B3BC340}" type="sibTrans" cxnId="{8E9156EE-0432-48F0-A17A-8BC6A2CB3963}">
      <dgm:prSet/>
      <dgm:spPr/>
    </dgm:pt>
    <dgm:pt modelId="{0A0419FA-A582-4344-85CA-50E0650163D1}">
      <dgm:prSet phldrT="[Text]"/>
      <dgm:spPr/>
      <dgm:t>
        <a:bodyPr/>
        <a:lstStyle/>
        <a:p>
          <a:r>
            <a:rPr lang="id-ID" dirty="0" smtClean="0"/>
            <a:t>Hormon perangsang folikel: pertumbuhan folikel dlm ovarium sblm ovulasi, </a:t>
          </a:r>
          <a:r>
            <a:rPr lang="id-ID" dirty="0" smtClean="0">
              <a:latin typeface="Times New Roman"/>
              <a:cs typeface="Times New Roman"/>
            </a:rPr>
            <a:t>↑ </a:t>
          </a:r>
          <a:r>
            <a:rPr lang="id-ID" dirty="0" smtClean="0"/>
            <a:t>pembentukan sperma dlm testis</a:t>
          </a:r>
        </a:p>
      </dgm:t>
    </dgm:pt>
    <dgm:pt modelId="{D6137A66-3181-464B-A54E-93DF2B7D191D}" type="parTrans" cxnId="{74FE7F46-5153-44C0-936B-75141FAFAA3A}">
      <dgm:prSet/>
      <dgm:spPr/>
    </dgm:pt>
    <dgm:pt modelId="{C9C2C392-B28C-4B40-8A5E-35FCE69B4664}" type="sibTrans" cxnId="{74FE7F46-5153-44C0-936B-75141FAFAA3A}">
      <dgm:prSet/>
      <dgm:spPr/>
    </dgm:pt>
    <dgm:pt modelId="{8B38CB26-5ED1-47D0-A718-0CA3712BDCF8}">
      <dgm:prSet phldrT="[Text]"/>
      <dgm:spPr/>
      <dgm:t>
        <a:bodyPr/>
        <a:lstStyle/>
        <a:p>
          <a:r>
            <a:rPr lang="id-ID" dirty="0" smtClean="0"/>
            <a:t>Hormon lutein: sekresi hormon kelamin wanita dan pria</a:t>
          </a:r>
          <a:endParaRPr lang="id-ID" dirty="0"/>
        </a:p>
      </dgm:t>
    </dgm:pt>
    <dgm:pt modelId="{95499A61-7E43-4691-8ACA-69175DC024E3}" type="parTrans" cxnId="{8F790836-1A28-4EA6-A73B-2FA8156FF621}">
      <dgm:prSet/>
      <dgm:spPr/>
    </dgm:pt>
    <dgm:pt modelId="{A6AA4D90-C9A9-4EBB-9866-AA85D6CAC84C}" type="sibTrans" cxnId="{8F790836-1A28-4EA6-A73B-2FA8156FF621}">
      <dgm:prSet/>
      <dgm:spPr/>
    </dgm:pt>
    <dgm:pt modelId="{573B9D7D-BAD7-4FE7-9E0B-48537AB4FC01}">
      <dgm:prSet phldrT="[Text]"/>
      <dgm:spPr/>
      <dgm:t>
        <a:bodyPr/>
        <a:lstStyle/>
        <a:p>
          <a:r>
            <a:rPr lang="id-ID" dirty="0" smtClean="0"/>
            <a:t>Prolaktin: </a:t>
          </a:r>
          <a:r>
            <a:rPr lang="id-ID" dirty="0" smtClean="0">
              <a:latin typeface="Times New Roman"/>
              <a:cs typeface="Times New Roman"/>
            </a:rPr>
            <a:t>↑ perkembangan paudara, sekresi ASI</a:t>
          </a:r>
          <a:endParaRPr lang="id-ID" dirty="0"/>
        </a:p>
      </dgm:t>
    </dgm:pt>
    <dgm:pt modelId="{7C69E370-F561-4904-933D-64C386F50F07}" type="parTrans" cxnId="{7DA68623-1796-4170-974B-419697BB0820}">
      <dgm:prSet/>
      <dgm:spPr/>
    </dgm:pt>
    <dgm:pt modelId="{FBBB977F-897E-45F8-8B9A-0FDBE3F75AA3}" type="sibTrans" cxnId="{7DA68623-1796-4170-974B-419697BB0820}">
      <dgm:prSet/>
      <dgm:spPr/>
    </dgm:pt>
    <dgm:pt modelId="{836C360E-2167-49B4-8929-018513448A36}">
      <dgm:prSet phldrT="[Text]"/>
      <dgm:spPr/>
      <dgm:t>
        <a:bodyPr/>
        <a:lstStyle/>
        <a:p>
          <a:endParaRPr lang="id-ID" dirty="0"/>
        </a:p>
      </dgm:t>
    </dgm:pt>
    <dgm:pt modelId="{006E4B8C-3C98-4BA6-B2BF-CAB50355870A}" type="parTrans" cxnId="{BD7C03FC-BE08-4CBF-9864-9AF5C9FF70A0}">
      <dgm:prSet/>
      <dgm:spPr/>
    </dgm:pt>
    <dgm:pt modelId="{0414610E-AC94-4F3C-9348-92E73136F4A2}" type="sibTrans" cxnId="{BD7C03FC-BE08-4CBF-9864-9AF5C9FF70A0}">
      <dgm:prSet/>
      <dgm:spPr/>
    </dgm:pt>
    <dgm:pt modelId="{1F4CE6CB-F087-4974-B008-091A2DF0ED9A}" type="pres">
      <dgm:prSet presAssocID="{9A249198-6DAD-4D2B-ABF2-AE9DF5780A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615E7EF-F772-42D7-9520-A694FC48BEB8}" type="pres">
      <dgm:prSet presAssocID="{A8FA758E-2DFD-484F-A603-E039BDA15DBE}" presName="composite" presStyleCnt="0"/>
      <dgm:spPr/>
    </dgm:pt>
    <dgm:pt modelId="{72EC1623-C6C1-44B4-98BB-37B917233300}" type="pres">
      <dgm:prSet presAssocID="{A8FA758E-2DFD-484F-A603-E039BDA15DB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DCCB01-8A60-4CA7-BFBD-FF49DB368636}" type="pres">
      <dgm:prSet presAssocID="{A8FA758E-2DFD-484F-A603-E039BDA15DB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7BD85C-BAAE-4C81-868A-FF4873771FC3}" type="pres">
      <dgm:prSet presAssocID="{281475CD-2777-4BAE-A36A-5F349088BE60}" presName="space" presStyleCnt="0"/>
      <dgm:spPr/>
    </dgm:pt>
    <dgm:pt modelId="{0CC1DB60-72AB-4BB4-BD43-D68232F414DF}" type="pres">
      <dgm:prSet presAssocID="{95DCBE8F-6109-461B-B2E7-A9632A6BD5F6}" presName="composite" presStyleCnt="0"/>
      <dgm:spPr/>
    </dgm:pt>
    <dgm:pt modelId="{AA7442C6-8D75-4406-84AB-570A528BE38D}" type="pres">
      <dgm:prSet presAssocID="{95DCBE8F-6109-461B-B2E7-A9632A6BD5F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0728EB-797B-43A4-B9EE-9A3D822DC6CF}" type="pres">
      <dgm:prSet presAssocID="{95DCBE8F-6109-461B-B2E7-A9632A6BD5F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D7C03FC-BE08-4CBF-9864-9AF5C9FF70A0}" srcId="{95DCBE8F-6109-461B-B2E7-A9632A6BD5F6}" destId="{836C360E-2167-49B4-8929-018513448A36}" srcOrd="2" destOrd="0" parTransId="{006E4B8C-3C98-4BA6-B2BF-CAB50355870A}" sibTransId="{0414610E-AC94-4F3C-9348-92E73136F4A2}"/>
    <dgm:cxn modelId="{97A15DEE-9CC3-4532-96FC-9C0AE02F3283}" srcId="{95DCBE8F-6109-461B-B2E7-A9632A6BD5F6}" destId="{65EEF967-5A81-4F4F-9AA0-A8370B28DE6F}" srcOrd="1" destOrd="0" parTransId="{EE98940D-58C8-4333-962C-B301F9AB7CB2}" sibTransId="{3D603CFE-8B87-41E8-811B-222FB918E617}"/>
    <dgm:cxn modelId="{8F790836-1A28-4EA6-A73B-2FA8156FF621}" srcId="{A8FA758E-2DFD-484F-A603-E039BDA15DBE}" destId="{8B38CB26-5ED1-47D0-A718-0CA3712BDCF8}" srcOrd="4" destOrd="0" parTransId="{95499A61-7E43-4691-8ACA-69175DC024E3}" sibTransId="{A6AA4D90-C9A9-4EBB-9866-AA85D6CAC84C}"/>
    <dgm:cxn modelId="{7DA68623-1796-4170-974B-419697BB0820}" srcId="{A8FA758E-2DFD-484F-A603-E039BDA15DBE}" destId="{573B9D7D-BAD7-4FE7-9E0B-48537AB4FC01}" srcOrd="5" destOrd="0" parTransId="{7C69E370-F561-4904-933D-64C386F50F07}" sibTransId="{FBBB977F-897E-45F8-8B9A-0FDBE3F75AA3}"/>
    <dgm:cxn modelId="{8B48A342-0547-40A1-92DE-D5A7060C7DCA}" srcId="{95DCBE8F-6109-461B-B2E7-A9632A6BD5F6}" destId="{1AC5AA8D-D17B-4167-8320-BE1CB95D4247}" srcOrd="0" destOrd="0" parTransId="{CA8FC31E-4A0F-47EF-AEC8-E852619012E3}" sibTransId="{A13A5C73-51A1-4D0B-A995-47E49C1D9452}"/>
    <dgm:cxn modelId="{A9B32787-2124-401C-9F46-5E4F2EB23600}" type="presOf" srcId="{1AC5AA8D-D17B-4167-8320-BE1CB95D4247}" destId="{010728EB-797B-43A4-B9EE-9A3D822DC6CF}" srcOrd="0" destOrd="0" presId="urn:microsoft.com/office/officeart/2005/8/layout/hList1"/>
    <dgm:cxn modelId="{CD098408-497E-4F19-A226-28524AC29307}" srcId="{9A249198-6DAD-4D2B-ABF2-AE9DF5780A4B}" destId="{A8FA758E-2DFD-484F-A603-E039BDA15DBE}" srcOrd="0" destOrd="0" parTransId="{113D5470-4A6F-4E5D-8906-24C078CDAE7A}" sibTransId="{281475CD-2777-4BAE-A36A-5F349088BE60}"/>
    <dgm:cxn modelId="{6EF46CA3-EF8A-483B-AE76-176A0FBA3D14}" type="presOf" srcId="{95DCBE8F-6109-461B-B2E7-A9632A6BD5F6}" destId="{AA7442C6-8D75-4406-84AB-570A528BE38D}" srcOrd="0" destOrd="0" presId="urn:microsoft.com/office/officeart/2005/8/layout/hList1"/>
    <dgm:cxn modelId="{AEA553C5-F727-4D23-BE2B-EDEE4069F3FE}" type="presOf" srcId="{B6A309AE-2ABE-4493-B01B-6DDC817CBF8D}" destId="{09DCCB01-8A60-4CA7-BFBD-FF49DB368636}" srcOrd="0" destOrd="0" presId="urn:microsoft.com/office/officeart/2005/8/layout/hList1"/>
    <dgm:cxn modelId="{F636EA6C-F30A-44F7-BD21-6CD6120E15E6}" type="presOf" srcId="{8B38CB26-5ED1-47D0-A718-0CA3712BDCF8}" destId="{09DCCB01-8A60-4CA7-BFBD-FF49DB368636}" srcOrd="0" destOrd="4" presId="urn:microsoft.com/office/officeart/2005/8/layout/hList1"/>
    <dgm:cxn modelId="{84319FE7-7A68-4464-8516-F43427AA7248}" type="presOf" srcId="{9A249198-6DAD-4D2B-ABF2-AE9DF5780A4B}" destId="{1F4CE6CB-F087-4974-B008-091A2DF0ED9A}" srcOrd="0" destOrd="0" presId="urn:microsoft.com/office/officeart/2005/8/layout/hList1"/>
    <dgm:cxn modelId="{4728784F-2A28-4B06-A020-C0001EB84939}" type="presOf" srcId="{836C360E-2167-49B4-8929-018513448A36}" destId="{010728EB-797B-43A4-B9EE-9A3D822DC6CF}" srcOrd="0" destOrd="2" presId="urn:microsoft.com/office/officeart/2005/8/layout/hList1"/>
    <dgm:cxn modelId="{74FE7F46-5153-44C0-936B-75141FAFAA3A}" srcId="{A8FA758E-2DFD-484F-A603-E039BDA15DBE}" destId="{0A0419FA-A582-4344-85CA-50E0650163D1}" srcOrd="3" destOrd="0" parTransId="{D6137A66-3181-464B-A54E-93DF2B7D191D}" sibTransId="{C9C2C392-B28C-4B40-8A5E-35FCE69B4664}"/>
    <dgm:cxn modelId="{7B57B12E-95F9-45F1-9213-EF6124455C50}" srcId="{A8FA758E-2DFD-484F-A603-E039BDA15DBE}" destId="{AD873002-09FD-4E3F-8A04-72E03DE9A042}" srcOrd="1" destOrd="0" parTransId="{98AF5E6F-29A9-470D-A171-C39FC2A614CB}" sibTransId="{53DF2A04-2003-48C3-9E8C-B35E014A2D39}"/>
    <dgm:cxn modelId="{01DE8771-273C-46EF-8ED9-4D108081F169}" type="presOf" srcId="{573B9D7D-BAD7-4FE7-9E0B-48537AB4FC01}" destId="{09DCCB01-8A60-4CA7-BFBD-FF49DB368636}" srcOrd="0" destOrd="5" presId="urn:microsoft.com/office/officeart/2005/8/layout/hList1"/>
    <dgm:cxn modelId="{A26B770E-E8A1-47F7-9B7E-9AAD6E62A1FE}" type="presOf" srcId="{0A0419FA-A582-4344-85CA-50E0650163D1}" destId="{09DCCB01-8A60-4CA7-BFBD-FF49DB368636}" srcOrd="0" destOrd="3" presId="urn:microsoft.com/office/officeart/2005/8/layout/hList1"/>
    <dgm:cxn modelId="{81B4589C-DB1A-477C-A51B-63F7CE9CD4EF}" srcId="{9A249198-6DAD-4D2B-ABF2-AE9DF5780A4B}" destId="{95DCBE8F-6109-461B-B2E7-A9632A6BD5F6}" srcOrd="1" destOrd="0" parTransId="{B33BAF49-8242-400B-A3E8-2E92581311E1}" sibTransId="{FA3C4454-7428-4F35-90B1-97D922B519E8}"/>
    <dgm:cxn modelId="{E20C8D73-E548-40C8-9BD1-0D23D441ACB8}" srcId="{A8FA758E-2DFD-484F-A603-E039BDA15DBE}" destId="{B6A309AE-2ABE-4493-B01B-6DDC817CBF8D}" srcOrd="0" destOrd="0" parTransId="{5740C4C6-4491-48AF-BADA-6348CE6644C1}" sibTransId="{FC3ED93A-B75F-4DB4-B019-53D2F09F710D}"/>
    <dgm:cxn modelId="{48C3F651-081E-42E9-89B2-6BAAC40D736D}" type="presOf" srcId="{AD873002-09FD-4E3F-8A04-72E03DE9A042}" destId="{09DCCB01-8A60-4CA7-BFBD-FF49DB368636}" srcOrd="0" destOrd="1" presId="urn:microsoft.com/office/officeart/2005/8/layout/hList1"/>
    <dgm:cxn modelId="{4FFFD648-C2EF-486D-8889-4947E854CB96}" type="presOf" srcId="{65EEF967-5A81-4F4F-9AA0-A8370B28DE6F}" destId="{010728EB-797B-43A4-B9EE-9A3D822DC6CF}" srcOrd="0" destOrd="1" presId="urn:microsoft.com/office/officeart/2005/8/layout/hList1"/>
    <dgm:cxn modelId="{F8E01D69-A173-4836-BFFD-0606C11C0BF0}" type="presOf" srcId="{E6ED5A06-BA8E-4D2D-A51A-D34A399BBE97}" destId="{09DCCB01-8A60-4CA7-BFBD-FF49DB368636}" srcOrd="0" destOrd="2" presId="urn:microsoft.com/office/officeart/2005/8/layout/hList1"/>
    <dgm:cxn modelId="{8E9156EE-0432-48F0-A17A-8BC6A2CB3963}" srcId="{A8FA758E-2DFD-484F-A603-E039BDA15DBE}" destId="{E6ED5A06-BA8E-4D2D-A51A-D34A399BBE97}" srcOrd="2" destOrd="0" parTransId="{389F12C7-C5FE-42A8-99E6-6634586720EB}" sibTransId="{564238DE-12E9-484C-9B9F-2ABF1B3BC340}"/>
    <dgm:cxn modelId="{01EADCD0-7F58-43FB-B44A-476FE2D74826}" type="presOf" srcId="{A8FA758E-2DFD-484F-A603-E039BDA15DBE}" destId="{72EC1623-C6C1-44B4-98BB-37B917233300}" srcOrd="0" destOrd="0" presId="urn:microsoft.com/office/officeart/2005/8/layout/hList1"/>
    <dgm:cxn modelId="{725304C9-8C3A-41BC-BFE3-6FF4EF149676}" type="presParOf" srcId="{1F4CE6CB-F087-4974-B008-091A2DF0ED9A}" destId="{6615E7EF-F772-42D7-9520-A694FC48BEB8}" srcOrd="0" destOrd="0" presId="urn:microsoft.com/office/officeart/2005/8/layout/hList1"/>
    <dgm:cxn modelId="{BC123856-83DB-4905-985B-239B6A4B3DA9}" type="presParOf" srcId="{6615E7EF-F772-42D7-9520-A694FC48BEB8}" destId="{72EC1623-C6C1-44B4-98BB-37B917233300}" srcOrd="0" destOrd="0" presId="urn:microsoft.com/office/officeart/2005/8/layout/hList1"/>
    <dgm:cxn modelId="{452BCD55-B726-484F-94B5-5CEB38195645}" type="presParOf" srcId="{6615E7EF-F772-42D7-9520-A694FC48BEB8}" destId="{09DCCB01-8A60-4CA7-BFBD-FF49DB368636}" srcOrd="1" destOrd="0" presId="urn:microsoft.com/office/officeart/2005/8/layout/hList1"/>
    <dgm:cxn modelId="{87BC2162-C4F5-4D14-B08F-12C94A5B31D5}" type="presParOf" srcId="{1F4CE6CB-F087-4974-B008-091A2DF0ED9A}" destId="{247BD85C-BAAE-4C81-868A-FF4873771FC3}" srcOrd="1" destOrd="0" presId="urn:microsoft.com/office/officeart/2005/8/layout/hList1"/>
    <dgm:cxn modelId="{B3A1CE60-1E8C-4063-BDC2-9BB65597739E}" type="presParOf" srcId="{1F4CE6CB-F087-4974-B008-091A2DF0ED9A}" destId="{0CC1DB60-72AB-4BB4-BD43-D68232F414DF}" srcOrd="2" destOrd="0" presId="urn:microsoft.com/office/officeart/2005/8/layout/hList1"/>
    <dgm:cxn modelId="{7F1013ED-6A0C-4718-8568-C29B1D78D30F}" type="presParOf" srcId="{0CC1DB60-72AB-4BB4-BD43-D68232F414DF}" destId="{AA7442C6-8D75-4406-84AB-570A528BE38D}" srcOrd="0" destOrd="0" presId="urn:microsoft.com/office/officeart/2005/8/layout/hList1"/>
    <dgm:cxn modelId="{27662E83-782D-43EE-B179-519C1887CA47}" type="presParOf" srcId="{0CC1DB60-72AB-4BB4-BD43-D68232F414DF}" destId="{010728EB-797B-43A4-B9EE-9A3D822DC6CF}" srcOrd="1" destOrd="0" presId="urn:microsoft.com/office/officeart/2005/8/layout/h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15839E-95AF-4E53-AC82-4C35D30872B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6496EB2-0C74-4978-9CD1-DB5757359EA1}">
      <dgm:prSet phldrT="[Text]"/>
      <dgm:spPr/>
      <dgm:t>
        <a:bodyPr/>
        <a:lstStyle/>
        <a:p>
          <a:r>
            <a:rPr lang="id-ID" dirty="0" smtClean="0"/>
            <a:t>Korteks Adrenal</a:t>
          </a:r>
          <a:endParaRPr lang="id-ID" dirty="0"/>
        </a:p>
      </dgm:t>
    </dgm:pt>
    <dgm:pt modelId="{680C313D-C238-496E-85EF-212FA47F850C}" type="parTrans" cxnId="{8EB466B2-24EF-4870-8F8E-C84E356C622A}">
      <dgm:prSet/>
      <dgm:spPr/>
      <dgm:t>
        <a:bodyPr/>
        <a:lstStyle/>
        <a:p>
          <a:endParaRPr lang="id-ID"/>
        </a:p>
      </dgm:t>
    </dgm:pt>
    <dgm:pt modelId="{7FB533BA-7079-4B72-BE37-092D46C1B79D}" type="sibTrans" cxnId="{8EB466B2-24EF-4870-8F8E-C84E356C622A}">
      <dgm:prSet/>
      <dgm:spPr/>
      <dgm:t>
        <a:bodyPr/>
        <a:lstStyle/>
        <a:p>
          <a:endParaRPr lang="id-ID"/>
        </a:p>
      </dgm:t>
    </dgm:pt>
    <dgm:pt modelId="{5FD40FD0-4683-4930-B2EB-27C8735E0E1A}">
      <dgm:prSet phldrT="[Text]"/>
      <dgm:spPr/>
      <dgm:t>
        <a:bodyPr/>
        <a:lstStyle/>
        <a:p>
          <a:r>
            <a:rPr lang="id-ID" dirty="0" smtClean="0"/>
            <a:t>Kortisol: mengatur metabolisme protein, karbohidrat dan lemak</a:t>
          </a:r>
          <a:endParaRPr lang="id-ID" dirty="0"/>
        </a:p>
      </dgm:t>
    </dgm:pt>
    <dgm:pt modelId="{29E03577-C1D8-46AF-93D0-B0D6B2EF7D63}" type="parTrans" cxnId="{4E803477-87E1-40FF-A519-C3292E02F51C}">
      <dgm:prSet/>
      <dgm:spPr/>
      <dgm:t>
        <a:bodyPr/>
        <a:lstStyle/>
        <a:p>
          <a:endParaRPr lang="id-ID"/>
        </a:p>
      </dgm:t>
    </dgm:pt>
    <dgm:pt modelId="{DB38FA53-FE82-42AB-A710-A6D6197387DC}" type="sibTrans" cxnId="{4E803477-87E1-40FF-A519-C3292E02F51C}">
      <dgm:prSet/>
      <dgm:spPr/>
      <dgm:t>
        <a:bodyPr/>
        <a:lstStyle/>
        <a:p>
          <a:endParaRPr lang="id-ID"/>
        </a:p>
      </dgm:t>
    </dgm:pt>
    <dgm:pt modelId="{7565D3D5-2017-4B54-B0F2-2BC6EC85756D}">
      <dgm:prSet phldrT="[Text]"/>
      <dgm:spPr/>
      <dgm:t>
        <a:bodyPr/>
        <a:lstStyle/>
        <a:p>
          <a:r>
            <a:rPr lang="id-ID" dirty="0" smtClean="0"/>
            <a:t>Aldosteron: mengurangi eksresi natrium oleh ginjal dan meningkatkan eksresi kalium</a:t>
          </a:r>
          <a:endParaRPr lang="id-ID" dirty="0"/>
        </a:p>
      </dgm:t>
    </dgm:pt>
    <dgm:pt modelId="{0FFE6564-A6B9-4CA4-9CBE-6D725203A3B7}" type="parTrans" cxnId="{31BAB9E8-085E-42DF-A411-547A57253304}">
      <dgm:prSet/>
      <dgm:spPr/>
      <dgm:t>
        <a:bodyPr/>
        <a:lstStyle/>
        <a:p>
          <a:endParaRPr lang="id-ID"/>
        </a:p>
      </dgm:t>
    </dgm:pt>
    <dgm:pt modelId="{9862EB6F-3579-4603-AA3A-F0F42AA58607}" type="sibTrans" cxnId="{31BAB9E8-085E-42DF-A411-547A57253304}">
      <dgm:prSet/>
      <dgm:spPr/>
      <dgm:t>
        <a:bodyPr/>
        <a:lstStyle/>
        <a:p>
          <a:endParaRPr lang="id-ID"/>
        </a:p>
      </dgm:t>
    </dgm:pt>
    <dgm:pt modelId="{0882D113-67B6-4A4B-AA38-27E5C867A0FD}">
      <dgm:prSet phldrT="[Text]"/>
      <dgm:spPr/>
      <dgm:t>
        <a:bodyPr/>
        <a:lstStyle/>
        <a:p>
          <a:r>
            <a:rPr lang="id-ID" dirty="0" smtClean="0"/>
            <a:t>Kelenjar Tiroid</a:t>
          </a:r>
          <a:endParaRPr lang="id-ID" dirty="0"/>
        </a:p>
      </dgm:t>
    </dgm:pt>
    <dgm:pt modelId="{81E1596F-6389-4EA5-AED1-495D8EC89BB5}" type="parTrans" cxnId="{DABB082F-0791-49F5-BE6D-D1A977B6DD0E}">
      <dgm:prSet/>
      <dgm:spPr/>
      <dgm:t>
        <a:bodyPr/>
        <a:lstStyle/>
        <a:p>
          <a:endParaRPr lang="id-ID"/>
        </a:p>
      </dgm:t>
    </dgm:pt>
    <dgm:pt modelId="{B0398EBE-42FE-40EA-95F3-9378CF8C006A}" type="sibTrans" cxnId="{DABB082F-0791-49F5-BE6D-D1A977B6DD0E}">
      <dgm:prSet/>
      <dgm:spPr/>
      <dgm:t>
        <a:bodyPr/>
        <a:lstStyle/>
        <a:p>
          <a:endParaRPr lang="id-ID"/>
        </a:p>
      </dgm:t>
    </dgm:pt>
    <dgm:pt modelId="{0709631C-0A77-4EE5-8334-C7A52B65EB51}">
      <dgm:prSet phldrT="[Text]"/>
      <dgm:spPr/>
      <dgm:t>
        <a:bodyPr/>
        <a:lstStyle/>
        <a:p>
          <a:r>
            <a:rPr lang="id-ID" dirty="0" smtClean="0"/>
            <a:t>Tiroksin &amp; Triiodotironin meningkatkan metabolisme tubuh</a:t>
          </a:r>
          <a:endParaRPr lang="id-ID" dirty="0"/>
        </a:p>
      </dgm:t>
    </dgm:pt>
    <dgm:pt modelId="{DC69C036-46C6-4C05-864C-D9442BB02DFA}" type="parTrans" cxnId="{6CBDE2A0-979B-474B-8FF1-2DB94D83F18D}">
      <dgm:prSet/>
      <dgm:spPr/>
      <dgm:t>
        <a:bodyPr/>
        <a:lstStyle/>
        <a:p>
          <a:endParaRPr lang="id-ID"/>
        </a:p>
      </dgm:t>
    </dgm:pt>
    <dgm:pt modelId="{A82FA26B-F166-4837-B4A1-68264603CE7A}" type="sibTrans" cxnId="{6CBDE2A0-979B-474B-8FF1-2DB94D83F18D}">
      <dgm:prSet/>
      <dgm:spPr/>
      <dgm:t>
        <a:bodyPr/>
        <a:lstStyle/>
        <a:p>
          <a:endParaRPr lang="id-ID"/>
        </a:p>
      </dgm:t>
    </dgm:pt>
    <dgm:pt modelId="{3EF897B5-BFD1-4AE4-A7C2-5ECF50E0E32D}">
      <dgm:prSet phldrT="[Text]"/>
      <dgm:spPr/>
      <dgm:t>
        <a:bodyPr/>
        <a:lstStyle/>
        <a:p>
          <a:r>
            <a:rPr lang="id-ID" dirty="0" smtClean="0"/>
            <a:t>Kelenjar Pankreas</a:t>
          </a:r>
          <a:endParaRPr lang="id-ID" dirty="0"/>
        </a:p>
      </dgm:t>
    </dgm:pt>
    <dgm:pt modelId="{3B633726-D82D-4BA3-A75D-51E06F591708}" type="parTrans" cxnId="{73F23870-DE4F-4CA8-9DBD-6BCDF6F5DAD1}">
      <dgm:prSet/>
      <dgm:spPr/>
      <dgm:t>
        <a:bodyPr/>
        <a:lstStyle/>
        <a:p>
          <a:endParaRPr lang="id-ID"/>
        </a:p>
      </dgm:t>
    </dgm:pt>
    <dgm:pt modelId="{FD8DEC84-D73F-4CBB-BB23-A66B53825B19}" type="sibTrans" cxnId="{73F23870-DE4F-4CA8-9DBD-6BCDF6F5DAD1}">
      <dgm:prSet/>
      <dgm:spPr/>
      <dgm:t>
        <a:bodyPr/>
        <a:lstStyle/>
        <a:p>
          <a:endParaRPr lang="id-ID"/>
        </a:p>
      </dgm:t>
    </dgm:pt>
    <dgm:pt modelId="{6F303B1F-B51A-4D99-81CA-FDF2342AFAC2}">
      <dgm:prSet phldrT="[Text]"/>
      <dgm:spPr/>
      <dgm:t>
        <a:bodyPr/>
        <a:lstStyle/>
        <a:p>
          <a:r>
            <a:rPr lang="id-ID" dirty="0" smtClean="0"/>
            <a:t>Insulin: mengatur kecepatan metabolisme karbohidrat</a:t>
          </a:r>
          <a:endParaRPr lang="id-ID" dirty="0"/>
        </a:p>
      </dgm:t>
    </dgm:pt>
    <dgm:pt modelId="{BD72A351-F3DB-432B-A145-C485A1504E04}" type="parTrans" cxnId="{A59EA8B7-3E8F-4803-AC7F-ACAFFE60060D}">
      <dgm:prSet/>
      <dgm:spPr/>
      <dgm:t>
        <a:bodyPr/>
        <a:lstStyle/>
        <a:p>
          <a:endParaRPr lang="id-ID"/>
        </a:p>
      </dgm:t>
    </dgm:pt>
    <dgm:pt modelId="{AE30C5DE-2B2C-4763-8245-3641E9E3CD10}" type="sibTrans" cxnId="{A59EA8B7-3E8F-4803-AC7F-ACAFFE60060D}">
      <dgm:prSet/>
      <dgm:spPr/>
      <dgm:t>
        <a:bodyPr/>
        <a:lstStyle/>
        <a:p>
          <a:endParaRPr lang="id-ID"/>
        </a:p>
      </dgm:t>
    </dgm:pt>
    <dgm:pt modelId="{E3D6EB79-BFAB-438B-8E4D-9DFDAC8FE6C5}">
      <dgm:prSet phldrT="[Text]"/>
      <dgm:spPr/>
      <dgm:t>
        <a:bodyPr/>
        <a:lstStyle/>
        <a:p>
          <a:r>
            <a:rPr lang="id-ID" dirty="0" smtClean="0"/>
            <a:t>Glukagon: meningkatkan sintesis dan pelepasan glukosa dr hati ke sirkulasi cairan tubuh</a:t>
          </a:r>
          <a:endParaRPr lang="id-ID" dirty="0"/>
        </a:p>
      </dgm:t>
    </dgm:pt>
    <dgm:pt modelId="{747D808D-AE5E-4875-9DDD-8040D8B5A309}" type="parTrans" cxnId="{0B5A3042-F267-46E9-AA21-4DBCCD260684}">
      <dgm:prSet/>
      <dgm:spPr/>
      <dgm:t>
        <a:bodyPr/>
        <a:lstStyle/>
        <a:p>
          <a:endParaRPr lang="id-ID"/>
        </a:p>
      </dgm:t>
    </dgm:pt>
    <dgm:pt modelId="{27B4E689-2C86-4B8F-BE07-6D679346AFEC}" type="sibTrans" cxnId="{0B5A3042-F267-46E9-AA21-4DBCCD260684}">
      <dgm:prSet/>
      <dgm:spPr/>
      <dgm:t>
        <a:bodyPr/>
        <a:lstStyle/>
        <a:p>
          <a:endParaRPr lang="id-ID"/>
        </a:p>
      </dgm:t>
    </dgm:pt>
    <dgm:pt modelId="{30415392-C451-40A9-8C28-6159214F7D24}">
      <dgm:prSet phldrT="[Text]"/>
      <dgm:spPr/>
      <dgm:t>
        <a:bodyPr/>
        <a:lstStyle/>
        <a:p>
          <a:r>
            <a:rPr lang="id-ID" dirty="0" smtClean="0"/>
            <a:t>Kalsitonin: memacu pengendapan kalsium di dlm tulang</a:t>
          </a:r>
          <a:endParaRPr lang="id-ID" dirty="0"/>
        </a:p>
      </dgm:t>
    </dgm:pt>
    <dgm:pt modelId="{D4D81D5B-DDB4-49FE-8BBB-A9224AE58882}" type="parTrans" cxnId="{73DF5BCC-D6B8-452C-8472-ADE4B2409043}">
      <dgm:prSet/>
      <dgm:spPr/>
    </dgm:pt>
    <dgm:pt modelId="{50E00EE6-EFE5-47C0-BA0A-C4798F3273E8}" type="sibTrans" cxnId="{73DF5BCC-D6B8-452C-8472-ADE4B2409043}">
      <dgm:prSet/>
      <dgm:spPr/>
    </dgm:pt>
    <dgm:pt modelId="{46636243-E830-471B-ACA0-F92B69291386}" type="pres">
      <dgm:prSet presAssocID="{7F15839E-95AF-4E53-AC82-4C35D30872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A07E60B-D611-4A46-86C2-5661BCB28849}" type="pres">
      <dgm:prSet presAssocID="{06496EB2-0C74-4978-9CD1-DB5757359EA1}" presName="composite" presStyleCnt="0"/>
      <dgm:spPr/>
    </dgm:pt>
    <dgm:pt modelId="{2EFA3EFF-1582-4EAD-93C1-884DA4AB4746}" type="pres">
      <dgm:prSet presAssocID="{06496EB2-0C74-4978-9CD1-DB5757359EA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193B20-5BD6-4FF7-8120-E0961EDBCF52}" type="pres">
      <dgm:prSet presAssocID="{06496EB2-0C74-4978-9CD1-DB5757359EA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72AD3F-AE91-4FE7-9AB5-118EF16C2504}" type="pres">
      <dgm:prSet presAssocID="{7FB533BA-7079-4B72-BE37-092D46C1B79D}" presName="space" presStyleCnt="0"/>
      <dgm:spPr/>
    </dgm:pt>
    <dgm:pt modelId="{0454DEF1-A608-4CC7-9D6D-E79CC03C16DE}" type="pres">
      <dgm:prSet presAssocID="{0882D113-67B6-4A4B-AA38-27E5C867A0FD}" presName="composite" presStyleCnt="0"/>
      <dgm:spPr/>
    </dgm:pt>
    <dgm:pt modelId="{820DE03A-68DA-4ABE-8EEA-B7F1DCD55316}" type="pres">
      <dgm:prSet presAssocID="{0882D113-67B6-4A4B-AA38-27E5C867A0F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5692FC5-553A-4E73-AD5F-13D2425FF172}" type="pres">
      <dgm:prSet presAssocID="{0882D113-67B6-4A4B-AA38-27E5C867A0F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BDDC27-DB27-4532-AEC1-D04D8A3AEE0E}" type="pres">
      <dgm:prSet presAssocID="{B0398EBE-42FE-40EA-95F3-9378CF8C006A}" presName="space" presStyleCnt="0"/>
      <dgm:spPr/>
    </dgm:pt>
    <dgm:pt modelId="{5F1671F8-15CB-4A92-BBE6-7805DB3763A4}" type="pres">
      <dgm:prSet presAssocID="{3EF897B5-BFD1-4AE4-A7C2-5ECF50E0E32D}" presName="composite" presStyleCnt="0"/>
      <dgm:spPr/>
    </dgm:pt>
    <dgm:pt modelId="{9D4C9DC7-E7FF-4821-BECA-A72D974081F0}" type="pres">
      <dgm:prSet presAssocID="{3EF897B5-BFD1-4AE4-A7C2-5ECF50E0E32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3334E6-1B56-4C9C-907B-9B5E8F9431F0}" type="pres">
      <dgm:prSet presAssocID="{3EF897B5-BFD1-4AE4-A7C2-5ECF50E0E32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D2C3F91-5548-44C8-A948-F774EEE66436}" type="presOf" srcId="{E3D6EB79-BFAB-438B-8E4D-9DFDAC8FE6C5}" destId="{E03334E6-1B56-4C9C-907B-9B5E8F9431F0}" srcOrd="0" destOrd="1" presId="urn:microsoft.com/office/officeart/2005/8/layout/hList1"/>
    <dgm:cxn modelId="{0B5A3042-F267-46E9-AA21-4DBCCD260684}" srcId="{3EF897B5-BFD1-4AE4-A7C2-5ECF50E0E32D}" destId="{E3D6EB79-BFAB-438B-8E4D-9DFDAC8FE6C5}" srcOrd="1" destOrd="0" parTransId="{747D808D-AE5E-4875-9DDD-8040D8B5A309}" sibTransId="{27B4E689-2C86-4B8F-BE07-6D679346AFEC}"/>
    <dgm:cxn modelId="{6CBDE2A0-979B-474B-8FF1-2DB94D83F18D}" srcId="{0882D113-67B6-4A4B-AA38-27E5C867A0FD}" destId="{0709631C-0A77-4EE5-8334-C7A52B65EB51}" srcOrd="0" destOrd="0" parTransId="{DC69C036-46C6-4C05-864C-D9442BB02DFA}" sibTransId="{A82FA26B-F166-4837-B4A1-68264603CE7A}"/>
    <dgm:cxn modelId="{02041E37-9042-4A95-B056-A23CEF4937BB}" type="presOf" srcId="{0709631C-0A77-4EE5-8334-C7A52B65EB51}" destId="{55692FC5-553A-4E73-AD5F-13D2425FF172}" srcOrd="0" destOrd="0" presId="urn:microsoft.com/office/officeart/2005/8/layout/hList1"/>
    <dgm:cxn modelId="{A59EA8B7-3E8F-4803-AC7F-ACAFFE60060D}" srcId="{3EF897B5-BFD1-4AE4-A7C2-5ECF50E0E32D}" destId="{6F303B1F-B51A-4D99-81CA-FDF2342AFAC2}" srcOrd="0" destOrd="0" parTransId="{BD72A351-F3DB-432B-A145-C485A1504E04}" sibTransId="{AE30C5DE-2B2C-4763-8245-3641E9E3CD10}"/>
    <dgm:cxn modelId="{4E803477-87E1-40FF-A519-C3292E02F51C}" srcId="{06496EB2-0C74-4978-9CD1-DB5757359EA1}" destId="{5FD40FD0-4683-4930-B2EB-27C8735E0E1A}" srcOrd="0" destOrd="0" parTransId="{29E03577-C1D8-46AF-93D0-B0D6B2EF7D63}" sibTransId="{DB38FA53-FE82-42AB-A710-A6D6197387DC}"/>
    <dgm:cxn modelId="{DABB082F-0791-49F5-BE6D-D1A977B6DD0E}" srcId="{7F15839E-95AF-4E53-AC82-4C35D30872B7}" destId="{0882D113-67B6-4A4B-AA38-27E5C867A0FD}" srcOrd="1" destOrd="0" parTransId="{81E1596F-6389-4EA5-AED1-495D8EC89BB5}" sibTransId="{B0398EBE-42FE-40EA-95F3-9378CF8C006A}"/>
    <dgm:cxn modelId="{9EA158E1-CBDE-4C24-AC11-322B6797BE6D}" type="presOf" srcId="{3EF897B5-BFD1-4AE4-A7C2-5ECF50E0E32D}" destId="{9D4C9DC7-E7FF-4821-BECA-A72D974081F0}" srcOrd="0" destOrd="0" presId="urn:microsoft.com/office/officeart/2005/8/layout/hList1"/>
    <dgm:cxn modelId="{3F878398-328B-4237-BF04-2B11714A576D}" type="presOf" srcId="{06496EB2-0C74-4978-9CD1-DB5757359EA1}" destId="{2EFA3EFF-1582-4EAD-93C1-884DA4AB4746}" srcOrd="0" destOrd="0" presId="urn:microsoft.com/office/officeart/2005/8/layout/hList1"/>
    <dgm:cxn modelId="{73F23870-DE4F-4CA8-9DBD-6BCDF6F5DAD1}" srcId="{7F15839E-95AF-4E53-AC82-4C35D30872B7}" destId="{3EF897B5-BFD1-4AE4-A7C2-5ECF50E0E32D}" srcOrd="2" destOrd="0" parTransId="{3B633726-D82D-4BA3-A75D-51E06F591708}" sibTransId="{FD8DEC84-D73F-4CBB-BB23-A66B53825B19}"/>
    <dgm:cxn modelId="{31BAB9E8-085E-42DF-A411-547A57253304}" srcId="{06496EB2-0C74-4978-9CD1-DB5757359EA1}" destId="{7565D3D5-2017-4B54-B0F2-2BC6EC85756D}" srcOrd="1" destOrd="0" parTransId="{0FFE6564-A6B9-4CA4-9CBE-6D725203A3B7}" sibTransId="{9862EB6F-3579-4603-AA3A-F0F42AA58607}"/>
    <dgm:cxn modelId="{8EB466B2-24EF-4870-8F8E-C84E356C622A}" srcId="{7F15839E-95AF-4E53-AC82-4C35D30872B7}" destId="{06496EB2-0C74-4978-9CD1-DB5757359EA1}" srcOrd="0" destOrd="0" parTransId="{680C313D-C238-496E-85EF-212FA47F850C}" sibTransId="{7FB533BA-7079-4B72-BE37-092D46C1B79D}"/>
    <dgm:cxn modelId="{DFD091F5-A602-4222-9E85-591BB95485CA}" type="presOf" srcId="{7F15839E-95AF-4E53-AC82-4C35D30872B7}" destId="{46636243-E830-471B-ACA0-F92B69291386}" srcOrd="0" destOrd="0" presId="urn:microsoft.com/office/officeart/2005/8/layout/hList1"/>
    <dgm:cxn modelId="{1344B373-0C4D-4E64-ABC5-C11E12DB21A3}" type="presOf" srcId="{30415392-C451-40A9-8C28-6159214F7D24}" destId="{55692FC5-553A-4E73-AD5F-13D2425FF172}" srcOrd="0" destOrd="1" presId="urn:microsoft.com/office/officeart/2005/8/layout/hList1"/>
    <dgm:cxn modelId="{85936306-46B3-41D1-A935-D70594C3778F}" type="presOf" srcId="{0882D113-67B6-4A4B-AA38-27E5C867A0FD}" destId="{820DE03A-68DA-4ABE-8EEA-B7F1DCD55316}" srcOrd="0" destOrd="0" presId="urn:microsoft.com/office/officeart/2005/8/layout/hList1"/>
    <dgm:cxn modelId="{00060A99-8CC5-4D30-AF6B-3B402709672B}" type="presOf" srcId="{5FD40FD0-4683-4930-B2EB-27C8735E0E1A}" destId="{03193B20-5BD6-4FF7-8120-E0961EDBCF52}" srcOrd="0" destOrd="0" presId="urn:microsoft.com/office/officeart/2005/8/layout/hList1"/>
    <dgm:cxn modelId="{380EB265-BCA0-46F5-9953-B4A4609280FF}" type="presOf" srcId="{7565D3D5-2017-4B54-B0F2-2BC6EC85756D}" destId="{03193B20-5BD6-4FF7-8120-E0961EDBCF52}" srcOrd="0" destOrd="1" presId="urn:microsoft.com/office/officeart/2005/8/layout/hList1"/>
    <dgm:cxn modelId="{59A56958-2278-493A-9C27-39CBD8938210}" type="presOf" srcId="{6F303B1F-B51A-4D99-81CA-FDF2342AFAC2}" destId="{E03334E6-1B56-4C9C-907B-9B5E8F9431F0}" srcOrd="0" destOrd="0" presId="urn:microsoft.com/office/officeart/2005/8/layout/hList1"/>
    <dgm:cxn modelId="{73DF5BCC-D6B8-452C-8472-ADE4B2409043}" srcId="{0882D113-67B6-4A4B-AA38-27E5C867A0FD}" destId="{30415392-C451-40A9-8C28-6159214F7D24}" srcOrd="1" destOrd="0" parTransId="{D4D81D5B-DDB4-49FE-8BBB-A9224AE58882}" sibTransId="{50E00EE6-EFE5-47C0-BA0A-C4798F3273E8}"/>
    <dgm:cxn modelId="{9DA25223-E032-4AF1-86B6-4C30805AD6C6}" type="presParOf" srcId="{46636243-E830-471B-ACA0-F92B69291386}" destId="{2A07E60B-D611-4A46-86C2-5661BCB28849}" srcOrd="0" destOrd="0" presId="urn:microsoft.com/office/officeart/2005/8/layout/hList1"/>
    <dgm:cxn modelId="{3D1875B1-200B-4B9B-BE7A-AFCFE87C6CF4}" type="presParOf" srcId="{2A07E60B-D611-4A46-86C2-5661BCB28849}" destId="{2EFA3EFF-1582-4EAD-93C1-884DA4AB4746}" srcOrd="0" destOrd="0" presId="urn:microsoft.com/office/officeart/2005/8/layout/hList1"/>
    <dgm:cxn modelId="{8C34F66F-2B37-4D51-870E-AB41682F5449}" type="presParOf" srcId="{2A07E60B-D611-4A46-86C2-5661BCB28849}" destId="{03193B20-5BD6-4FF7-8120-E0961EDBCF52}" srcOrd="1" destOrd="0" presId="urn:microsoft.com/office/officeart/2005/8/layout/hList1"/>
    <dgm:cxn modelId="{1FE5BD91-819F-4849-8457-768FB0C142FF}" type="presParOf" srcId="{46636243-E830-471B-ACA0-F92B69291386}" destId="{1D72AD3F-AE91-4FE7-9AB5-118EF16C2504}" srcOrd="1" destOrd="0" presId="urn:microsoft.com/office/officeart/2005/8/layout/hList1"/>
    <dgm:cxn modelId="{0614558F-71A9-4FE8-B0FD-82D48F301665}" type="presParOf" srcId="{46636243-E830-471B-ACA0-F92B69291386}" destId="{0454DEF1-A608-4CC7-9D6D-E79CC03C16DE}" srcOrd="2" destOrd="0" presId="urn:microsoft.com/office/officeart/2005/8/layout/hList1"/>
    <dgm:cxn modelId="{65F419D3-FF08-436A-86D5-EFE6C5F6E6E0}" type="presParOf" srcId="{0454DEF1-A608-4CC7-9D6D-E79CC03C16DE}" destId="{820DE03A-68DA-4ABE-8EEA-B7F1DCD55316}" srcOrd="0" destOrd="0" presId="urn:microsoft.com/office/officeart/2005/8/layout/hList1"/>
    <dgm:cxn modelId="{940F7D56-A5FC-4D12-8B7B-38E9C764265D}" type="presParOf" srcId="{0454DEF1-A608-4CC7-9D6D-E79CC03C16DE}" destId="{55692FC5-553A-4E73-AD5F-13D2425FF172}" srcOrd="1" destOrd="0" presId="urn:microsoft.com/office/officeart/2005/8/layout/hList1"/>
    <dgm:cxn modelId="{09127335-A040-4E40-BF62-46A6411D537C}" type="presParOf" srcId="{46636243-E830-471B-ACA0-F92B69291386}" destId="{60BDDC27-DB27-4532-AEC1-D04D8A3AEE0E}" srcOrd="3" destOrd="0" presId="urn:microsoft.com/office/officeart/2005/8/layout/hList1"/>
    <dgm:cxn modelId="{0C18F611-563F-4718-BADA-DAD5AB5DBF90}" type="presParOf" srcId="{46636243-E830-471B-ACA0-F92B69291386}" destId="{5F1671F8-15CB-4A92-BBE6-7805DB3763A4}" srcOrd="4" destOrd="0" presId="urn:microsoft.com/office/officeart/2005/8/layout/hList1"/>
    <dgm:cxn modelId="{BA178FEA-9413-4768-BA6F-ECD77F4EB3D4}" type="presParOf" srcId="{5F1671F8-15CB-4A92-BBE6-7805DB3763A4}" destId="{9D4C9DC7-E7FF-4821-BECA-A72D974081F0}" srcOrd="0" destOrd="0" presId="urn:microsoft.com/office/officeart/2005/8/layout/hList1"/>
    <dgm:cxn modelId="{77417E66-7822-4191-B1B0-2E7CAE2F73E6}" type="presParOf" srcId="{5F1671F8-15CB-4A92-BBE6-7805DB3763A4}" destId="{E03334E6-1B56-4C9C-907B-9B5E8F9431F0}" srcOrd="1" destOrd="0" presId="urn:microsoft.com/office/officeart/2005/8/layout/h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E5BE87-F812-4CCB-8132-B24CA9DC062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A7BFEB3-B6A8-42C9-A1B1-633952F9121C}">
      <dgm:prSet phldrT="[Text]"/>
      <dgm:spPr/>
      <dgm:t>
        <a:bodyPr/>
        <a:lstStyle/>
        <a:p>
          <a:r>
            <a:rPr lang="id-ID" dirty="0" smtClean="0"/>
            <a:t>Ovarium</a:t>
          </a:r>
          <a:endParaRPr lang="id-ID" dirty="0"/>
        </a:p>
      </dgm:t>
    </dgm:pt>
    <dgm:pt modelId="{580A62D6-2960-4EB0-BBAD-A57B89B5B814}" type="parTrans" cxnId="{4108D5F2-FC70-4051-B7B4-6EEEED4E5F82}">
      <dgm:prSet/>
      <dgm:spPr/>
      <dgm:t>
        <a:bodyPr/>
        <a:lstStyle/>
        <a:p>
          <a:endParaRPr lang="id-ID"/>
        </a:p>
      </dgm:t>
    </dgm:pt>
    <dgm:pt modelId="{B9459C24-496D-4EAC-9EFF-45E3A2DD5402}" type="sibTrans" cxnId="{4108D5F2-FC70-4051-B7B4-6EEEED4E5F82}">
      <dgm:prSet/>
      <dgm:spPr/>
      <dgm:t>
        <a:bodyPr/>
        <a:lstStyle/>
        <a:p>
          <a:endParaRPr lang="id-ID"/>
        </a:p>
      </dgm:t>
    </dgm:pt>
    <dgm:pt modelId="{079BCA0A-27A0-45D8-8765-80D769E2BEE6}">
      <dgm:prSet phldrT="[Text]"/>
      <dgm:spPr/>
      <dgm:t>
        <a:bodyPr/>
        <a:lstStyle/>
        <a:p>
          <a:r>
            <a:rPr lang="id-ID" dirty="0" smtClean="0"/>
            <a:t>Estrogen: merangsangkan perkembangan organ kelamin wanita, payudara, dan berbagai sifat kelamin sekunder</a:t>
          </a:r>
          <a:endParaRPr lang="id-ID" dirty="0"/>
        </a:p>
      </dgm:t>
    </dgm:pt>
    <dgm:pt modelId="{4F7361F9-2CE8-4024-BA80-6484CC7F7707}" type="parTrans" cxnId="{7BE1ED30-6899-48A6-BB6E-A05BECD7BBCD}">
      <dgm:prSet/>
      <dgm:spPr/>
      <dgm:t>
        <a:bodyPr/>
        <a:lstStyle/>
        <a:p>
          <a:endParaRPr lang="id-ID"/>
        </a:p>
      </dgm:t>
    </dgm:pt>
    <dgm:pt modelId="{6B9057A8-2524-4CE1-A85A-B8B5561EDD17}" type="sibTrans" cxnId="{7BE1ED30-6899-48A6-BB6E-A05BECD7BBCD}">
      <dgm:prSet/>
      <dgm:spPr/>
      <dgm:t>
        <a:bodyPr/>
        <a:lstStyle/>
        <a:p>
          <a:endParaRPr lang="id-ID"/>
        </a:p>
      </dgm:t>
    </dgm:pt>
    <dgm:pt modelId="{885D8FB8-9BA1-492F-B723-098083BA4E00}">
      <dgm:prSet phldrT="[Text]"/>
      <dgm:spPr/>
      <dgm:t>
        <a:bodyPr/>
        <a:lstStyle/>
        <a:p>
          <a:r>
            <a:rPr lang="id-ID" dirty="0" smtClean="0"/>
            <a:t>Testis</a:t>
          </a:r>
          <a:endParaRPr lang="id-ID" dirty="0"/>
        </a:p>
      </dgm:t>
    </dgm:pt>
    <dgm:pt modelId="{9D0511DC-EEC1-4E0C-B13B-9AB8219E3A16}" type="parTrans" cxnId="{DF45C658-6C96-4C95-9859-71B1256A752B}">
      <dgm:prSet/>
      <dgm:spPr/>
      <dgm:t>
        <a:bodyPr/>
        <a:lstStyle/>
        <a:p>
          <a:endParaRPr lang="id-ID"/>
        </a:p>
      </dgm:t>
    </dgm:pt>
    <dgm:pt modelId="{BE4A6FEA-ED3C-4F8F-BB3C-4D3BBF537C4E}" type="sibTrans" cxnId="{DF45C658-6C96-4C95-9859-71B1256A752B}">
      <dgm:prSet/>
      <dgm:spPr/>
      <dgm:t>
        <a:bodyPr/>
        <a:lstStyle/>
        <a:p>
          <a:endParaRPr lang="id-ID"/>
        </a:p>
      </dgm:t>
    </dgm:pt>
    <dgm:pt modelId="{8D1061C4-086E-4A6A-9889-6B08E4B48981}">
      <dgm:prSet phldrT="[Text]"/>
      <dgm:spPr/>
      <dgm:t>
        <a:bodyPr/>
        <a:lstStyle/>
        <a:p>
          <a:r>
            <a:rPr lang="id-ID" dirty="0" smtClean="0"/>
            <a:t>Testoteron: merangsang pertumbuhan organ kelamin pria, ↑ aparatus sekretorik payudara </a:t>
          </a:r>
          <a:endParaRPr lang="id-ID" dirty="0"/>
        </a:p>
      </dgm:t>
    </dgm:pt>
    <dgm:pt modelId="{32B8DF69-8A71-4F91-AF3C-145E6A66D430}" type="parTrans" cxnId="{968B3410-C44B-415A-817D-4DEB67FA7A23}">
      <dgm:prSet/>
      <dgm:spPr/>
      <dgm:t>
        <a:bodyPr/>
        <a:lstStyle/>
        <a:p>
          <a:endParaRPr lang="id-ID"/>
        </a:p>
      </dgm:t>
    </dgm:pt>
    <dgm:pt modelId="{66075270-C84C-407F-B509-41926FFCD965}" type="sibTrans" cxnId="{968B3410-C44B-415A-817D-4DEB67FA7A23}">
      <dgm:prSet/>
      <dgm:spPr/>
      <dgm:t>
        <a:bodyPr/>
        <a:lstStyle/>
        <a:p>
          <a:endParaRPr lang="id-ID"/>
        </a:p>
      </dgm:t>
    </dgm:pt>
    <dgm:pt modelId="{0F3D2E9A-54D6-444B-A8AB-579F8B7FD0CE}">
      <dgm:prSet phldrT="[Text]"/>
      <dgm:spPr/>
      <dgm:t>
        <a:bodyPr/>
        <a:lstStyle/>
        <a:p>
          <a:r>
            <a:rPr lang="id-ID" dirty="0" smtClean="0"/>
            <a:t>Kelenjar Paratiroid</a:t>
          </a:r>
          <a:endParaRPr lang="id-ID" dirty="0"/>
        </a:p>
      </dgm:t>
    </dgm:pt>
    <dgm:pt modelId="{C88B68F4-D88C-4016-A8F7-035190CC7914}" type="parTrans" cxnId="{2C5D0A01-9ED5-4970-B8E2-11EF2AF4C341}">
      <dgm:prSet/>
      <dgm:spPr/>
      <dgm:t>
        <a:bodyPr/>
        <a:lstStyle/>
        <a:p>
          <a:endParaRPr lang="id-ID"/>
        </a:p>
      </dgm:t>
    </dgm:pt>
    <dgm:pt modelId="{41411437-C110-4AEB-9079-820335E425C1}" type="sibTrans" cxnId="{2C5D0A01-9ED5-4970-B8E2-11EF2AF4C341}">
      <dgm:prSet/>
      <dgm:spPr/>
      <dgm:t>
        <a:bodyPr/>
        <a:lstStyle/>
        <a:p>
          <a:endParaRPr lang="id-ID"/>
        </a:p>
      </dgm:t>
    </dgm:pt>
    <dgm:pt modelId="{9DDFC0C0-019B-423E-AE39-8F97A2C6CA89}">
      <dgm:prSet phldrT="[Text]"/>
      <dgm:spPr/>
      <dgm:t>
        <a:bodyPr/>
        <a:lstStyle/>
        <a:p>
          <a:r>
            <a:rPr lang="id-ID" dirty="0" smtClean="0"/>
            <a:t>Parathormon: mengatur konsentrasi ion kalsium dlm cairan ektraselular: a) absorpsi kalsium dari usus; b) eksresi kalsium o/ginjal; c) pelepasan kalsium dri tulang</a:t>
          </a:r>
          <a:endParaRPr lang="id-ID" dirty="0"/>
        </a:p>
      </dgm:t>
    </dgm:pt>
    <dgm:pt modelId="{BEE64815-8230-4D0D-BF98-7C77D393A68E}" type="parTrans" cxnId="{3D8E3A1A-5F99-40C0-9988-769797023A0F}">
      <dgm:prSet/>
      <dgm:spPr/>
      <dgm:t>
        <a:bodyPr/>
        <a:lstStyle/>
        <a:p>
          <a:endParaRPr lang="id-ID"/>
        </a:p>
      </dgm:t>
    </dgm:pt>
    <dgm:pt modelId="{8355DBD1-DE74-4B71-BFA9-8CE805094D37}" type="sibTrans" cxnId="{3D8E3A1A-5F99-40C0-9988-769797023A0F}">
      <dgm:prSet/>
      <dgm:spPr/>
      <dgm:t>
        <a:bodyPr/>
        <a:lstStyle/>
        <a:p>
          <a:endParaRPr lang="id-ID"/>
        </a:p>
      </dgm:t>
    </dgm:pt>
    <dgm:pt modelId="{B112CA98-E841-4B69-91E7-306688021A36}">
      <dgm:prSet phldrT="[Text]"/>
      <dgm:spPr/>
      <dgm:t>
        <a:bodyPr/>
        <a:lstStyle/>
        <a:p>
          <a:r>
            <a:rPr lang="id-ID" dirty="0" smtClean="0"/>
            <a:t>Progesteron: merangsang sekresi cairan uterus oleh kelenjar endometrium , ↑ perkembangan aparatus sekretorik payudara</a:t>
          </a:r>
        </a:p>
      </dgm:t>
    </dgm:pt>
    <dgm:pt modelId="{A922DFA5-95BC-4763-928E-BC475B691326}" type="parTrans" cxnId="{6554ED55-9807-4433-8316-804292A911D7}">
      <dgm:prSet/>
      <dgm:spPr/>
      <dgm:t>
        <a:bodyPr/>
        <a:lstStyle/>
        <a:p>
          <a:endParaRPr lang="id-ID"/>
        </a:p>
      </dgm:t>
    </dgm:pt>
    <dgm:pt modelId="{FA2D874D-81F7-4813-A81C-9931AB6FCB9E}" type="sibTrans" cxnId="{6554ED55-9807-4433-8316-804292A911D7}">
      <dgm:prSet/>
      <dgm:spPr/>
      <dgm:t>
        <a:bodyPr/>
        <a:lstStyle/>
        <a:p>
          <a:endParaRPr lang="id-ID"/>
        </a:p>
      </dgm:t>
    </dgm:pt>
    <dgm:pt modelId="{A771D012-9278-4BBB-89A2-71D2A9AB97D5}">
      <dgm:prSet phldrT="[Text]"/>
      <dgm:spPr/>
      <dgm:t>
        <a:bodyPr/>
        <a:lstStyle/>
        <a:p>
          <a:r>
            <a:rPr lang="id-ID" dirty="0" smtClean="0"/>
            <a:t>Human chorionic gonadotropin: ↑ pertumbuhan korpus luteum dan sekresi estrogen&amp;progesteron </a:t>
          </a:r>
          <a:endParaRPr lang="id-ID" dirty="0"/>
        </a:p>
      </dgm:t>
    </dgm:pt>
    <dgm:pt modelId="{1F6CFF5A-6E4C-4BB2-8D64-98839C9F6623}" type="parTrans" cxnId="{3B2A573D-252F-4991-8B0B-E1F65A32EC1D}">
      <dgm:prSet/>
      <dgm:spPr/>
      <dgm:t>
        <a:bodyPr/>
        <a:lstStyle/>
        <a:p>
          <a:endParaRPr lang="id-ID"/>
        </a:p>
      </dgm:t>
    </dgm:pt>
    <dgm:pt modelId="{BEA9FB9C-FFEA-46C1-8272-3945CB354211}" type="sibTrans" cxnId="{3B2A573D-252F-4991-8B0B-E1F65A32EC1D}">
      <dgm:prSet/>
      <dgm:spPr/>
      <dgm:t>
        <a:bodyPr/>
        <a:lstStyle/>
        <a:p>
          <a:endParaRPr lang="id-ID"/>
        </a:p>
      </dgm:t>
    </dgm:pt>
    <dgm:pt modelId="{A4B180A9-F19A-427E-ACEB-534F7AC0AF8F}">
      <dgm:prSet phldrT="[Text]"/>
      <dgm:spPr/>
      <dgm:t>
        <a:bodyPr/>
        <a:lstStyle/>
        <a:p>
          <a:r>
            <a:rPr lang="id-ID" dirty="0" smtClean="0"/>
            <a:t>Placenta</a:t>
          </a:r>
          <a:endParaRPr lang="id-ID" dirty="0"/>
        </a:p>
      </dgm:t>
    </dgm:pt>
    <dgm:pt modelId="{949B25E9-597A-4E2C-948C-8638CA39BDAD}" type="parTrans" cxnId="{E66BF2A3-39D7-4716-81C5-BADF40DC9867}">
      <dgm:prSet/>
      <dgm:spPr/>
      <dgm:t>
        <a:bodyPr/>
        <a:lstStyle/>
        <a:p>
          <a:endParaRPr lang="id-ID"/>
        </a:p>
      </dgm:t>
    </dgm:pt>
    <dgm:pt modelId="{D1CDDFE2-769D-4F40-97E5-8A7C17D307CB}" type="sibTrans" cxnId="{E66BF2A3-39D7-4716-81C5-BADF40DC9867}">
      <dgm:prSet/>
      <dgm:spPr/>
      <dgm:t>
        <a:bodyPr/>
        <a:lstStyle/>
        <a:p>
          <a:endParaRPr lang="id-ID"/>
        </a:p>
      </dgm:t>
    </dgm:pt>
    <dgm:pt modelId="{C18FE6A9-E460-4C10-B16B-FF39CBE5C105}">
      <dgm:prSet phldrT="[Text]"/>
      <dgm:spPr/>
      <dgm:t>
        <a:bodyPr/>
        <a:lstStyle/>
        <a:p>
          <a:r>
            <a:rPr lang="id-ID" dirty="0" smtClean="0"/>
            <a:t>Estrogen: meningkatkan pertumbuhan organ kelamin ibu &amp; bbrp jaringan janin</a:t>
          </a:r>
          <a:endParaRPr lang="id-ID" dirty="0"/>
        </a:p>
      </dgm:t>
    </dgm:pt>
    <dgm:pt modelId="{633DC2AC-0924-414B-AF2D-6AF770E2FBBF}" type="parTrans" cxnId="{D7303343-C224-42F4-ABA1-0423291A56AE}">
      <dgm:prSet/>
      <dgm:spPr/>
      <dgm:t>
        <a:bodyPr/>
        <a:lstStyle/>
        <a:p>
          <a:endParaRPr lang="id-ID"/>
        </a:p>
      </dgm:t>
    </dgm:pt>
    <dgm:pt modelId="{7FFCF75F-A997-4362-A65E-501A32B20C40}" type="sibTrans" cxnId="{D7303343-C224-42F4-ABA1-0423291A56AE}">
      <dgm:prSet/>
      <dgm:spPr/>
      <dgm:t>
        <a:bodyPr/>
        <a:lstStyle/>
        <a:p>
          <a:endParaRPr lang="id-ID"/>
        </a:p>
      </dgm:t>
    </dgm:pt>
    <dgm:pt modelId="{BB5AB9C6-B070-4E40-9E26-551C12BE011C}">
      <dgm:prSet phldrT="[Text]"/>
      <dgm:spPr/>
      <dgm:t>
        <a:bodyPr/>
        <a:lstStyle/>
        <a:p>
          <a:r>
            <a:rPr lang="id-ID" dirty="0" smtClean="0"/>
            <a:t>Progesteron: ↑jaringan janin dan aparatus sekretorik payudara ibu  </a:t>
          </a:r>
          <a:endParaRPr lang="id-ID" dirty="0"/>
        </a:p>
      </dgm:t>
    </dgm:pt>
    <dgm:pt modelId="{5DB19B3E-0280-4B11-A295-140E4E77E2ED}" type="parTrans" cxnId="{AE294A3C-2D51-4013-AD00-E0819E60E5CD}">
      <dgm:prSet/>
      <dgm:spPr/>
      <dgm:t>
        <a:bodyPr/>
        <a:lstStyle/>
        <a:p>
          <a:endParaRPr lang="id-ID"/>
        </a:p>
      </dgm:t>
    </dgm:pt>
    <dgm:pt modelId="{C3F22022-7BCC-46FB-BD0B-D853F0FAF7FD}" type="sibTrans" cxnId="{AE294A3C-2D51-4013-AD00-E0819E60E5CD}">
      <dgm:prSet/>
      <dgm:spPr/>
      <dgm:t>
        <a:bodyPr/>
        <a:lstStyle/>
        <a:p>
          <a:endParaRPr lang="id-ID"/>
        </a:p>
      </dgm:t>
    </dgm:pt>
    <dgm:pt modelId="{ADAF4FC9-0268-42FE-B52A-C1A16FF60D38}">
      <dgm:prSet phldrT="[Text]"/>
      <dgm:spPr/>
      <dgm:t>
        <a:bodyPr/>
        <a:lstStyle/>
        <a:p>
          <a:r>
            <a:rPr lang="id-ID" dirty="0" smtClean="0"/>
            <a:t>Human Somatomammotropin: ↑pertumbuhan janin dan payudara ibu </a:t>
          </a:r>
          <a:endParaRPr lang="id-ID" dirty="0"/>
        </a:p>
      </dgm:t>
    </dgm:pt>
    <dgm:pt modelId="{ED5D5834-1190-40D6-A64C-AC8C13C0A1CB}" type="parTrans" cxnId="{4C40B6C2-533C-44E9-BF30-B3B5357E8C47}">
      <dgm:prSet/>
      <dgm:spPr/>
      <dgm:t>
        <a:bodyPr/>
        <a:lstStyle/>
        <a:p>
          <a:endParaRPr lang="id-ID"/>
        </a:p>
      </dgm:t>
    </dgm:pt>
    <dgm:pt modelId="{C2FA0211-93AE-4A72-9E56-802E38476DDF}" type="sibTrans" cxnId="{4C40B6C2-533C-44E9-BF30-B3B5357E8C47}">
      <dgm:prSet/>
      <dgm:spPr/>
      <dgm:t>
        <a:bodyPr/>
        <a:lstStyle/>
        <a:p>
          <a:endParaRPr lang="id-ID"/>
        </a:p>
      </dgm:t>
    </dgm:pt>
    <dgm:pt modelId="{07B55623-89DD-412C-90A8-B5892B94DEF0}" type="pres">
      <dgm:prSet presAssocID="{A2E5BE87-F812-4CCB-8132-B24CA9DC06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565E1B2-73E0-4B70-AE35-A1336E070BE3}" type="pres">
      <dgm:prSet presAssocID="{8A7BFEB3-B6A8-42C9-A1B1-633952F9121C}" presName="composite" presStyleCnt="0"/>
      <dgm:spPr/>
    </dgm:pt>
    <dgm:pt modelId="{BC51FFE4-BF55-4386-B9F2-AC91A37778F6}" type="pres">
      <dgm:prSet presAssocID="{8A7BFEB3-B6A8-42C9-A1B1-633952F9121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CD9787-CB52-4A94-93F2-6E0D12E79C7E}" type="pres">
      <dgm:prSet presAssocID="{8A7BFEB3-B6A8-42C9-A1B1-633952F9121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8A231F-BF74-4200-9BF0-5AB87863B881}" type="pres">
      <dgm:prSet presAssocID="{B9459C24-496D-4EAC-9EFF-45E3A2DD5402}" presName="space" presStyleCnt="0"/>
      <dgm:spPr/>
    </dgm:pt>
    <dgm:pt modelId="{77B35899-1178-47B7-AFB5-7BBD5125E44B}" type="pres">
      <dgm:prSet presAssocID="{885D8FB8-9BA1-492F-B723-098083BA4E00}" presName="composite" presStyleCnt="0"/>
      <dgm:spPr/>
    </dgm:pt>
    <dgm:pt modelId="{60747E02-3549-4616-A71A-8F8EF7BA6E97}" type="pres">
      <dgm:prSet presAssocID="{885D8FB8-9BA1-492F-B723-098083BA4E0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9DA33D-59DA-47B8-9D64-1FB6DFD7B205}" type="pres">
      <dgm:prSet presAssocID="{885D8FB8-9BA1-492F-B723-098083BA4E0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A567AD-33BF-4C61-A88A-F0E4ECB274E5}" type="pres">
      <dgm:prSet presAssocID="{BE4A6FEA-ED3C-4F8F-BB3C-4D3BBF537C4E}" presName="space" presStyleCnt="0"/>
      <dgm:spPr/>
    </dgm:pt>
    <dgm:pt modelId="{C8F2B47D-D09F-491E-A9BA-3596B7CB43F1}" type="pres">
      <dgm:prSet presAssocID="{0F3D2E9A-54D6-444B-A8AB-579F8B7FD0CE}" presName="composite" presStyleCnt="0"/>
      <dgm:spPr/>
    </dgm:pt>
    <dgm:pt modelId="{DDB4437F-2D62-4D66-B04A-52387AD22512}" type="pres">
      <dgm:prSet presAssocID="{0F3D2E9A-54D6-444B-A8AB-579F8B7FD0C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48E46B-EB18-4C8D-B8E8-F83C7018ABBE}" type="pres">
      <dgm:prSet presAssocID="{0F3D2E9A-54D6-444B-A8AB-579F8B7FD0C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E9FB7E-C6DA-4D40-BA97-C3258F67CF2A}" type="pres">
      <dgm:prSet presAssocID="{41411437-C110-4AEB-9079-820335E425C1}" presName="space" presStyleCnt="0"/>
      <dgm:spPr/>
    </dgm:pt>
    <dgm:pt modelId="{1341EF8D-41F9-4133-82AF-9B0702C04CA9}" type="pres">
      <dgm:prSet presAssocID="{A4B180A9-F19A-427E-ACEB-534F7AC0AF8F}" presName="composite" presStyleCnt="0"/>
      <dgm:spPr/>
    </dgm:pt>
    <dgm:pt modelId="{54D1E0C4-B44E-4ADB-8727-B429208AB43C}" type="pres">
      <dgm:prSet presAssocID="{A4B180A9-F19A-427E-ACEB-534F7AC0AF8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6454B1-FD98-4EC3-A662-AEB110510A08}" type="pres">
      <dgm:prSet presAssocID="{A4B180A9-F19A-427E-ACEB-534F7AC0AF8F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74A0ADD-4389-460C-A41A-E768C866EFF4}" type="presOf" srcId="{A771D012-9278-4BBB-89A2-71D2A9AB97D5}" destId="{A96454B1-FD98-4EC3-A662-AEB110510A08}" srcOrd="0" destOrd="0" presId="urn:microsoft.com/office/officeart/2005/8/layout/hList1"/>
    <dgm:cxn modelId="{CF7603EA-62F6-4E93-8BD4-900600BBF057}" type="presOf" srcId="{9DDFC0C0-019B-423E-AE39-8F97A2C6CA89}" destId="{0048E46B-EB18-4C8D-B8E8-F83C7018ABBE}" srcOrd="0" destOrd="0" presId="urn:microsoft.com/office/officeart/2005/8/layout/hList1"/>
    <dgm:cxn modelId="{D7303343-C224-42F4-ABA1-0423291A56AE}" srcId="{A4B180A9-F19A-427E-ACEB-534F7AC0AF8F}" destId="{C18FE6A9-E460-4C10-B16B-FF39CBE5C105}" srcOrd="1" destOrd="0" parTransId="{633DC2AC-0924-414B-AF2D-6AF770E2FBBF}" sibTransId="{7FFCF75F-A997-4362-A65E-501A32B20C40}"/>
    <dgm:cxn modelId="{375A19CF-E1DE-4198-BE07-89831CBB2912}" type="presOf" srcId="{ADAF4FC9-0268-42FE-B52A-C1A16FF60D38}" destId="{A96454B1-FD98-4EC3-A662-AEB110510A08}" srcOrd="0" destOrd="3" presId="urn:microsoft.com/office/officeart/2005/8/layout/hList1"/>
    <dgm:cxn modelId="{899CD279-D8BF-4B1A-A8CC-A9CEF7710B71}" type="presOf" srcId="{8A7BFEB3-B6A8-42C9-A1B1-633952F9121C}" destId="{BC51FFE4-BF55-4386-B9F2-AC91A37778F6}" srcOrd="0" destOrd="0" presId="urn:microsoft.com/office/officeart/2005/8/layout/hList1"/>
    <dgm:cxn modelId="{DD76324D-22D2-4AE1-BBA4-15B5DE9503DC}" type="presOf" srcId="{0F3D2E9A-54D6-444B-A8AB-579F8B7FD0CE}" destId="{DDB4437F-2D62-4D66-B04A-52387AD22512}" srcOrd="0" destOrd="0" presId="urn:microsoft.com/office/officeart/2005/8/layout/hList1"/>
    <dgm:cxn modelId="{3F82F599-6B7D-4364-90CB-6000050CE7BB}" type="presOf" srcId="{A2E5BE87-F812-4CCB-8132-B24CA9DC0620}" destId="{07B55623-89DD-412C-90A8-B5892B94DEF0}" srcOrd="0" destOrd="0" presId="urn:microsoft.com/office/officeart/2005/8/layout/hList1"/>
    <dgm:cxn modelId="{6554ED55-9807-4433-8316-804292A911D7}" srcId="{8A7BFEB3-B6A8-42C9-A1B1-633952F9121C}" destId="{B112CA98-E841-4B69-91E7-306688021A36}" srcOrd="1" destOrd="0" parTransId="{A922DFA5-95BC-4763-928E-BC475B691326}" sibTransId="{FA2D874D-81F7-4813-A81C-9931AB6FCB9E}"/>
    <dgm:cxn modelId="{3B2A573D-252F-4991-8B0B-E1F65A32EC1D}" srcId="{A4B180A9-F19A-427E-ACEB-534F7AC0AF8F}" destId="{A771D012-9278-4BBB-89A2-71D2A9AB97D5}" srcOrd="0" destOrd="0" parTransId="{1F6CFF5A-6E4C-4BB2-8D64-98839C9F6623}" sibTransId="{BEA9FB9C-FFEA-46C1-8272-3945CB354211}"/>
    <dgm:cxn modelId="{5957C03A-94CB-49F6-B446-3640E23111BD}" type="presOf" srcId="{B112CA98-E841-4B69-91E7-306688021A36}" destId="{D1CD9787-CB52-4A94-93F2-6E0D12E79C7E}" srcOrd="0" destOrd="1" presId="urn:microsoft.com/office/officeart/2005/8/layout/hList1"/>
    <dgm:cxn modelId="{472B10C5-43C5-4C92-8FD4-E87AA5A25A80}" type="presOf" srcId="{BB5AB9C6-B070-4E40-9E26-551C12BE011C}" destId="{A96454B1-FD98-4EC3-A662-AEB110510A08}" srcOrd="0" destOrd="2" presId="urn:microsoft.com/office/officeart/2005/8/layout/hList1"/>
    <dgm:cxn modelId="{AE294A3C-2D51-4013-AD00-E0819E60E5CD}" srcId="{A4B180A9-F19A-427E-ACEB-534F7AC0AF8F}" destId="{BB5AB9C6-B070-4E40-9E26-551C12BE011C}" srcOrd="2" destOrd="0" parTransId="{5DB19B3E-0280-4B11-A295-140E4E77E2ED}" sibTransId="{C3F22022-7BCC-46FB-BD0B-D853F0FAF7FD}"/>
    <dgm:cxn modelId="{2C5D0A01-9ED5-4970-B8E2-11EF2AF4C341}" srcId="{A2E5BE87-F812-4CCB-8132-B24CA9DC0620}" destId="{0F3D2E9A-54D6-444B-A8AB-579F8B7FD0CE}" srcOrd="2" destOrd="0" parTransId="{C88B68F4-D88C-4016-A8F7-035190CC7914}" sibTransId="{41411437-C110-4AEB-9079-820335E425C1}"/>
    <dgm:cxn modelId="{07CB9E31-B132-4725-9F88-DDDE15236843}" type="presOf" srcId="{8D1061C4-086E-4A6A-9889-6B08E4B48981}" destId="{769DA33D-59DA-47B8-9D64-1FB6DFD7B205}" srcOrd="0" destOrd="0" presId="urn:microsoft.com/office/officeart/2005/8/layout/hList1"/>
    <dgm:cxn modelId="{7B333C92-3867-445A-8005-6A9AC63F6315}" type="presOf" srcId="{885D8FB8-9BA1-492F-B723-098083BA4E00}" destId="{60747E02-3549-4616-A71A-8F8EF7BA6E97}" srcOrd="0" destOrd="0" presId="urn:microsoft.com/office/officeart/2005/8/layout/hList1"/>
    <dgm:cxn modelId="{BFD9D78A-9427-4E09-94FD-D5F322F02F8D}" type="presOf" srcId="{079BCA0A-27A0-45D8-8765-80D769E2BEE6}" destId="{D1CD9787-CB52-4A94-93F2-6E0D12E79C7E}" srcOrd="0" destOrd="0" presId="urn:microsoft.com/office/officeart/2005/8/layout/hList1"/>
    <dgm:cxn modelId="{968B3410-C44B-415A-817D-4DEB67FA7A23}" srcId="{885D8FB8-9BA1-492F-B723-098083BA4E00}" destId="{8D1061C4-086E-4A6A-9889-6B08E4B48981}" srcOrd="0" destOrd="0" parTransId="{32B8DF69-8A71-4F91-AF3C-145E6A66D430}" sibTransId="{66075270-C84C-407F-B509-41926FFCD965}"/>
    <dgm:cxn modelId="{E66BF2A3-39D7-4716-81C5-BADF40DC9867}" srcId="{A2E5BE87-F812-4CCB-8132-B24CA9DC0620}" destId="{A4B180A9-F19A-427E-ACEB-534F7AC0AF8F}" srcOrd="3" destOrd="0" parTransId="{949B25E9-597A-4E2C-948C-8638CA39BDAD}" sibTransId="{D1CDDFE2-769D-4F40-97E5-8A7C17D307CB}"/>
    <dgm:cxn modelId="{4108D5F2-FC70-4051-B7B4-6EEEED4E5F82}" srcId="{A2E5BE87-F812-4CCB-8132-B24CA9DC0620}" destId="{8A7BFEB3-B6A8-42C9-A1B1-633952F9121C}" srcOrd="0" destOrd="0" parTransId="{580A62D6-2960-4EB0-BBAD-A57B89B5B814}" sibTransId="{B9459C24-496D-4EAC-9EFF-45E3A2DD5402}"/>
    <dgm:cxn modelId="{DF45C658-6C96-4C95-9859-71B1256A752B}" srcId="{A2E5BE87-F812-4CCB-8132-B24CA9DC0620}" destId="{885D8FB8-9BA1-492F-B723-098083BA4E00}" srcOrd="1" destOrd="0" parTransId="{9D0511DC-EEC1-4E0C-B13B-9AB8219E3A16}" sibTransId="{BE4A6FEA-ED3C-4F8F-BB3C-4D3BBF537C4E}"/>
    <dgm:cxn modelId="{7BE1ED30-6899-48A6-BB6E-A05BECD7BBCD}" srcId="{8A7BFEB3-B6A8-42C9-A1B1-633952F9121C}" destId="{079BCA0A-27A0-45D8-8765-80D769E2BEE6}" srcOrd="0" destOrd="0" parTransId="{4F7361F9-2CE8-4024-BA80-6484CC7F7707}" sibTransId="{6B9057A8-2524-4CE1-A85A-B8B5561EDD17}"/>
    <dgm:cxn modelId="{D628247B-1CEC-4AAC-8347-66FA454FAF7D}" type="presOf" srcId="{A4B180A9-F19A-427E-ACEB-534F7AC0AF8F}" destId="{54D1E0C4-B44E-4ADB-8727-B429208AB43C}" srcOrd="0" destOrd="0" presId="urn:microsoft.com/office/officeart/2005/8/layout/hList1"/>
    <dgm:cxn modelId="{4C40B6C2-533C-44E9-BF30-B3B5357E8C47}" srcId="{A4B180A9-F19A-427E-ACEB-534F7AC0AF8F}" destId="{ADAF4FC9-0268-42FE-B52A-C1A16FF60D38}" srcOrd="3" destOrd="0" parTransId="{ED5D5834-1190-40D6-A64C-AC8C13C0A1CB}" sibTransId="{C2FA0211-93AE-4A72-9E56-802E38476DDF}"/>
    <dgm:cxn modelId="{E7D7BD5C-B056-432B-AFCD-1C3C06C012CC}" type="presOf" srcId="{C18FE6A9-E460-4C10-B16B-FF39CBE5C105}" destId="{A96454B1-FD98-4EC3-A662-AEB110510A08}" srcOrd="0" destOrd="1" presId="urn:microsoft.com/office/officeart/2005/8/layout/hList1"/>
    <dgm:cxn modelId="{3D8E3A1A-5F99-40C0-9988-769797023A0F}" srcId="{0F3D2E9A-54D6-444B-A8AB-579F8B7FD0CE}" destId="{9DDFC0C0-019B-423E-AE39-8F97A2C6CA89}" srcOrd="0" destOrd="0" parTransId="{BEE64815-8230-4D0D-BF98-7C77D393A68E}" sibTransId="{8355DBD1-DE74-4B71-BFA9-8CE805094D37}"/>
    <dgm:cxn modelId="{83C4AF0F-3242-411F-B229-E2776DCB69C6}" type="presParOf" srcId="{07B55623-89DD-412C-90A8-B5892B94DEF0}" destId="{D565E1B2-73E0-4B70-AE35-A1336E070BE3}" srcOrd="0" destOrd="0" presId="urn:microsoft.com/office/officeart/2005/8/layout/hList1"/>
    <dgm:cxn modelId="{619C6863-4475-4E1E-A686-562D7E8B58D0}" type="presParOf" srcId="{D565E1B2-73E0-4B70-AE35-A1336E070BE3}" destId="{BC51FFE4-BF55-4386-B9F2-AC91A37778F6}" srcOrd="0" destOrd="0" presId="urn:microsoft.com/office/officeart/2005/8/layout/hList1"/>
    <dgm:cxn modelId="{5C6AD60B-6146-4C73-9A25-E608F46C5765}" type="presParOf" srcId="{D565E1B2-73E0-4B70-AE35-A1336E070BE3}" destId="{D1CD9787-CB52-4A94-93F2-6E0D12E79C7E}" srcOrd="1" destOrd="0" presId="urn:microsoft.com/office/officeart/2005/8/layout/hList1"/>
    <dgm:cxn modelId="{B7EA27FF-3E7B-4B81-AD70-890A34255A4D}" type="presParOf" srcId="{07B55623-89DD-412C-90A8-B5892B94DEF0}" destId="{388A231F-BF74-4200-9BF0-5AB87863B881}" srcOrd="1" destOrd="0" presId="urn:microsoft.com/office/officeart/2005/8/layout/hList1"/>
    <dgm:cxn modelId="{6BEC5CAC-5132-4B48-95B4-E03F964F5507}" type="presParOf" srcId="{07B55623-89DD-412C-90A8-B5892B94DEF0}" destId="{77B35899-1178-47B7-AFB5-7BBD5125E44B}" srcOrd="2" destOrd="0" presId="urn:microsoft.com/office/officeart/2005/8/layout/hList1"/>
    <dgm:cxn modelId="{B988CF2D-27B6-4E1B-91AF-1C92AE450472}" type="presParOf" srcId="{77B35899-1178-47B7-AFB5-7BBD5125E44B}" destId="{60747E02-3549-4616-A71A-8F8EF7BA6E97}" srcOrd="0" destOrd="0" presId="urn:microsoft.com/office/officeart/2005/8/layout/hList1"/>
    <dgm:cxn modelId="{AED74301-D39B-4021-8E92-420C6822EEEF}" type="presParOf" srcId="{77B35899-1178-47B7-AFB5-7BBD5125E44B}" destId="{769DA33D-59DA-47B8-9D64-1FB6DFD7B205}" srcOrd="1" destOrd="0" presId="urn:microsoft.com/office/officeart/2005/8/layout/hList1"/>
    <dgm:cxn modelId="{081F23EC-13B1-423E-80E9-A6821B71A71E}" type="presParOf" srcId="{07B55623-89DD-412C-90A8-B5892B94DEF0}" destId="{AEA567AD-33BF-4C61-A88A-F0E4ECB274E5}" srcOrd="3" destOrd="0" presId="urn:microsoft.com/office/officeart/2005/8/layout/hList1"/>
    <dgm:cxn modelId="{5090D6BD-19B4-4143-ACB0-E38A2D51000F}" type="presParOf" srcId="{07B55623-89DD-412C-90A8-B5892B94DEF0}" destId="{C8F2B47D-D09F-491E-A9BA-3596B7CB43F1}" srcOrd="4" destOrd="0" presId="urn:microsoft.com/office/officeart/2005/8/layout/hList1"/>
    <dgm:cxn modelId="{0CDCC8C0-5480-4FA9-8274-545DE06DE89E}" type="presParOf" srcId="{C8F2B47D-D09F-491E-A9BA-3596B7CB43F1}" destId="{DDB4437F-2D62-4D66-B04A-52387AD22512}" srcOrd="0" destOrd="0" presId="urn:microsoft.com/office/officeart/2005/8/layout/hList1"/>
    <dgm:cxn modelId="{D588280F-C542-49C4-9955-5BC8F9935B68}" type="presParOf" srcId="{C8F2B47D-D09F-491E-A9BA-3596B7CB43F1}" destId="{0048E46B-EB18-4C8D-B8E8-F83C7018ABBE}" srcOrd="1" destOrd="0" presId="urn:microsoft.com/office/officeart/2005/8/layout/hList1"/>
    <dgm:cxn modelId="{D2BF6C21-3F45-4025-87BF-42AAD13CEB33}" type="presParOf" srcId="{07B55623-89DD-412C-90A8-B5892B94DEF0}" destId="{05E9FB7E-C6DA-4D40-BA97-C3258F67CF2A}" srcOrd="5" destOrd="0" presId="urn:microsoft.com/office/officeart/2005/8/layout/hList1"/>
    <dgm:cxn modelId="{D08328F8-FCEF-4F55-8458-9B1BADA2292A}" type="presParOf" srcId="{07B55623-89DD-412C-90A8-B5892B94DEF0}" destId="{1341EF8D-41F9-4133-82AF-9B0702C04CA9}" srcOrd="6" destOrd="0" presId="urn:microsoft.com/office/officeart/2005/8/layout/hList1"/>
    <dgm:cxn modelId="{4E4BF347-F1AD-4A70-A0AA-BA01A0B8C7B0}" type="presParOf" srcId="{1341EF8D-41F9-4133-82AF-9B0702C04CA9}" destId="{54D1E0C4-B44E-4ADB-8727-B429208AB43C}" srcOrd="0" destOrd="0" presId="urn:microsoft.com/office/officeart/2005/8/layout/hList1"/>
    <dgm:cxn modelId="{B6035ADE-06DB-4E60-B6B1-3A64E2F313C1}" type="presParOf" srcId="{1341EF8D-41F9-4133-82AF-9B0702C04CA9}" destId="{A96454B1-FD98-4EC3-A662-AEB110510A08}" srcOrd="1" destOrd="0" presId="urn:microsoft.com/office/officeart/2005/8/layout/h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C280B7-7272-4536-8D55-45AA296B3B7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C8DF28F-43CB-4060-A1B9-2875B7DA5DEF}">
      <dgm:prSet phldrT="[Text]"/>
      <dgm:spPr/>
      <dgm:t>
        <a:bodyPr/>
        <a:lstStyle/>
        <a:p>
          <a:r>
            <a:rPr lang="id-ID" dirty="0" smtClean="0"/>
            <a:t>Anak</a:t>
          </a:r>
          <a:endParaRPr lang="id-ID" dirty="0"/>
        </a:p>
      </dgm:t>
    </dgm:pt>
    <dgm:pt modelId="{7D286B51-0026-4075-BC2A-F09F2815875F}" type="parTrans" cxnId="{18648CA3-403C-4793-954D-E7F95CD086B3}">
      <dgm:prSet/>
      <dgm:spPr/>
      <dgm:t>
        <a:bodyPr/>
        <a:lstStyle/>
        <a:p>
          <a:endParaRPr lang="id-ID"/>
        </a:p>
      </dgm:t>
    </dgm:pt>
    <dgm:pt modelId="{DB44A8F6-D782-442A-9BC1-E0219EA6BDBF}" type="sibTrans" cxnId="{18648CA3-403C-4793-954D-E7F95CD086B3}">
      <dgm:prSet/>
      <dgm:spPr/>
      <dgm:t>
        <a:bodyPr/>
        <a:lstStyle/>
        <a:p>
          <a:endParaRPr lang="id-ID"/>
        </a:p>
      </dgm:t>
    </dgm:pt>
    <dgm:pt modelId="{E1E5D5A7-F515-4C81-B9F3-763CEB2C855B}">
      <dgm:prSet phldrT="[Text]"/>
      <dgm:spPr/>
      <dgm:t>
        <a:bodyPr/>
        <a:lstStyle/>
        <a:p>
          <a:r>
            <a:rPr lang="id-ID" dirty="0" smtClean="0"/>
            <a:t>Dwarfisme hipofisis (- GH)</a:t>
          </a:r>
          <a:endParaRPr lang="id-ID" dirty="0"/>
        </a:p>
      </dgm:t>
    </dgm:pt>
    <dgm:pt modelId="{4D555F3A-5EC2-4B32-BD8D-8A47776837D9}" type="parTrans" cxnId="{2921C191-2EC7-4897-BB33-A14B85101359}">
      <dgm:prSet/>
      <dgm:spPr/>
      <dgm:t>
        <a:bodyPr/>
        <a:lstStyle/>
        <a:p>
          <a:endParaRPr lang="id-ID"/>
        </a:p>
      </dgm:t>
    </dgm:pt>
    <dgm:pt modelId="{42A471DD-353D-4202-B907-9D3AE01E7CA1}" type="sibTrans" cxnId="{2921C191-2EC7-4897-BB33-A14B85101359}">
      <dgm:prSet/>
      <dgm:spPr/>
      <dgm:t>
        <a:bodyPr/>
        <a:lstStyle/>
        <a:p>
          <a:endParaRPr lang="id-ID"/>
        </a:p>
      </dgm:t>
    </dgm:pt>
    <dgm:pt modelId="{49D54A0A-B523-4C56-BE98-45D678AC654E}">
      <dgm:prSet phldrT="[Text]"/>
      <dgm:spPr/>
      <dgm:t>
        <a:bodyPr/>
        <a:lstStyle/>
        <a:p>
          <a:r>
            <a:rPr lang="id-ID" dirty="0" smtClean="0"/>
            <a:t>Kegagalan perkembangan seksual remaja normal (- LH&amp;FSH)</a:t>
          </a:r>
          <a:endParaRPr lang="id-ID" dirty="0"/>
        </a:p>
      </dgm:t>
    </dgm:pt>
    <dgm:pt modelId="{3E25DBA1-EDF1-4F75-B68C-6CFC34D1E8C8}" type="parTrans" cxnId="{69F7EB18-25DD-40FD-80B0-7F4022F8CF2D}">
      <dgm:prSet/>
      <dgm:spPr/>
      <dgm:t>
        <a:bodyPr/>
        <a:lstStyle/>
        <a:p>
          <a:endParaRPr lang="id-ID"/>
        </a:p>
      </dgm:t>
    </dgm:pt>
    <dgm:pt modelId="{0F5E096C-BE26-461E-A359-93BE7C3BB66C}" type="sibTrans" cxnId="{69F7EB18-25DD-40FD-80B0-7F4022F8CF2D}">
      <dgm:prSet/>
      <dgm:spPr/>
      <dgm:t>
        <a:bodyPr/>
        <a:lstStyle/>
        <a:p>
          <a:endParaRPr lang="id-ID"/>
        </a:p>
      </dgm:t>
    </dgm:pt>
    <dgm:pt modelId="{1AA0D026-08EE-4056-8E9D-F42217BD3504}">
      <dgm:prSet phldrT="[Text]"/>
      <dgm:spPr/>
      <dgm:t>
        <a:bodyPr/>
        <a:lstStyle/>
        <a:p>
          <a:r>
            <a:rPr lang="id-ID" dirty="0" smtClean="0"/>
            <a:t>Dewasa</a:t>
          </a:r>
          <a:endParaRPr lang="id-ID" dirty="0"/>
        </a:p>
      </dgm:t>
    </dgm:pt>
    <dgm:pt modelId="{377EE6C3-1742-448A-A1CF-F193C50824D9}" type="parTrans" cxnId="{2F2B7E38-D331-4028-95C7-E5A8965AC024}">
      <dgm:prSet/>
      <dgm:spPr/>
      <dgm:t>
        <a:bodyPr/>
        <a:lstStyle/>
        <a:p>
          <a:endParaRPr lang="id-ID"/>
        </a:p>
      </dgm:t>
    </dgm:pt>
    <dgm:pt modelId="{0F9C7824-920A-42B2-B994-BD3E57FC095D}" type="sibTrans" cxnId="{2F2B7E38-D331-4028-95C7-E5A8965AC024}">
      <dgm:prSet/>
      <dgm:spPr/>
      <dgm:t>
        <a:bodyPr/>
        <a:lstStyle/>
        <a:p>
          <a:endParaRPr lang="id-ID"/>
        </a:p>
      </dgm:t>
    </dgm:pt>
    <dgm:pt modelId="{0865B97F-EA86-466B-B9B7-822A4E2F28DA}">
      <dgm:prSet phldrT="[Text]"/>
      <dgm:spPr/>
      <dgm:t>
        <a:bodyPr/>
        <a:lstStyle/>
        <a:p>
          <a:r>
            <a:rPr lang="id-ID" dirty="0" smtClean="0"/>
            <a:t>Defisiensi GH (sensitifitas insulin, hipoglikemi puasa)</a:t>
          </a:r>
          <a:endParaRPr lang="id-ID" dirty="0"/>
        </a:p>
      </dgm:t>
    </dgm:pt>
    <dgm:pt modelId="{D8259B87-E7A0-4E86-B6BA-57AEAF6C9CA8}" type="parTrans" cxnId="{9CCE42F9-6FCC-404C-BA5B-E724591EF7EE}">
      <dgm:prSet/>
      <dgm:spPr/>
      <dgm:t>
        <a:bodyPr/>
        <a:lstStyle/>
        <a:p>
          <a:endParaRPr lang="id-ID"/>
        </a:p>
      </dgm:t>
    </dgm:pt>
    <dgm:pt modelId="{0C3813F2-B743-46F8-9B27-ACC217962152}" type="sibTrans" cxnId="{9CCE42F9-6FCC-404C-BA5B-E724591EF7EE}">
      <dgm:prSet/>
      <dgm:spPr/>
      <dgm:t>
        <a:bodyPr/>
        <a:lstStyle/>
        <a:p>
          <a:endParaRPr lang="id-ID"/>
        </a:p>
      </dgm:t>
    </dgm:pt>
    <dgm:pt modelId="{CC45D255-FC0F-4C5C-A936-1FECA35534A7}">
      <dgm:prSet phldrT="[Text]"/>
      <dgm:spPr/>
      <dgm:t>
        <a:bodyPr/>
        <a:lstStyle/>
        <a:p>
          <a:r>
            <a:rPr lang="id-ID" dirty="0" smtClean="0"/>
            <a:t>Hipogonadisme (pada pria: impotensi, mnurunnya libido; pada wanita: amenore, atrofi payudara dll)</a:t>
          </a:r>
          <a:endParaRPr lang="id-ID" dirty="0"/>
        </a:p>
      </dgm:t>
    </dgm:pt>
    <dgm:pt modelId="{5341F411-222D-4AD7-AF49-98D15DB8F71F}" type="parTrans" cxnId="{1E587287-2BE8-413F-896D-30E631A66549}">
      <dgm:prSet/>
      <dgm:spPr/>
      <dgm:t>
        <a:bodyPr/>
        <a:lstStyle/>
        <a:p>
          <a:endParaRPr lang="id-ID"/>
        </a:p>
      </dgm:t>
    </dgm:pt>
    <dgm:pt modelId="{B6EE1605-443B-4557-98D1-EFA9CDFCC9E8}" type="sibTrans" cxnId="{1E587287-2BE8-413F-896D-30E631A66549}">
      <dgm:prSet/>
      <dgm:spPr/>
      <dgm:t>
        <a:bodyPr/>
        <a:lstStyle/>
        <a:p>
          <a:endParaRPr lang="id-ID"/>
        </a:p>
      </dgm:t>
    </dgm:pt>
    <dgm:pt modelId="{5754D593-EE45-4D86-AACF-F22948A7B1F2}">
      <dgm:prSet phldrT="[Text]"/>
      <dgm:spPr/>
      <dgm:t>
        <a:bodyPr/>
        <a:lstStyle/>
        <a:p>
          <a:r>
            <a:rPr lang="id-ID" dirty="0" smtClean="0"/>
            <a:t>Insufisiensi adrenal (- ACTH)</a:t>
          </a:r>
          <a:endParaRPr lang="id-ID" dirty="0"/>
        </a:p>
      </dgm:t>
    </dgm:pt>
    <dgm:pt modelId="{DBDCBEC0-AE94-4E19-9540-235464149565}" type="parTrans" cxnId="{324B7B90-B500-4E89-BC5A-9B270DE39C4A}">
      <dgm:prSet/>
      <dgm:spPr/>
    </dgm:pt>
    <dgm:pt modelId="{67B381E4-7B35-4267-BB14-0F55BC21665C}" type="sibTrans" cxnId="{324B7B90-B500-4E89-BC5A-9B270DE39C4A}">
      <dgm:prSet/>
      <dgm:spPr/>
    </dgm:pt>
    <dgm:pt modelId="{998DF201-9CF0-4A09-BF04-B000A4F7E128}">
      <dgm:prSet phldrT="[Text]"/>
      <dgm:spPr/>
      <dgm:t>
        <a:bodyPr/>
        <a:lstStyle/>
        <a:p>
          <a:r>
            <a:rPr lang="id-ID" dirty="0" smtClean="0"/>
            <a:t>Hipotiroidisme (- TSH)</a:t>
          </a:r>
          <a:endParaRPr lang="id-ID" dirty="0"/>
        </a:p>
      </dgm:t>
    </dgm:pt>
    <dgm:pt modelId="{44EB42B1-2F1F-437B-8646-9B6FBA56B0BA}" type="parTrans" cxnId="{0890413A-CA0C-4357-B421-C0491297C61C}">
      <dgm:prSet/>
      <dgm:spPr/>
    </dgm:pt>
    <dgm:pt modelId="{131663DC-13FA-4285-9763-6CFD9C9A18EF}" type="sibTrans" cxnId="{0890413A-CA0C-4357-B421-C0491297C61C}">
      <dgm:prSet/>
      <dgm:spPr/>
    </dgm:pt>
    <dgm:pt modelId="{9E71BFB0-45C5-44A1-8B76-AC1AAE21DCA8}">
      <dgm:prSet phldrT="[Text]"/>
      <dgm:spPr/>
      <dgm:t>
        <a:bodyPr/>
        <a:lstStyle/>
        <a:p>
          <a:r>
            <a:rPr lang="id-ID" dirty="0" smtClean="0"/>
            <a:t>Kulit pucat (- MSH)</a:t>
          </a:r>
          <a:endParaRPr lang="id-ID" dirty="0"/>
        </a:p>
      </dgm:t>
    </dgm:pt>
    <dgm:pt modelId="{061F79F9-7D43-47BA-81D8-A2D56177D15F}" type="parTrans" cxnId="{92A66F98-8457-4032-8A39-3AB16F0BE278}">
      <dgm:prSet/>
      <dgm:spPr/>
    </dgm:pt>
    <dgm:pt modelId="{32B939DF-A201-495A-B327-EE4DB03327E6}" type="sibTrans" cxnId="{92A66F98-8457-4032-8A39-3AB16F0BE278}">
      <dgm:prSet/>
      <dgm:spPr/>
    </dgm:pt>
    <dgm:pt modelId="{37AD96C5-C7FB-439F-B834-E5634750F865}">
      <dgm:prSet phldrT="[Text]"/>
      <dgm:spPr/>
      <dgm:t>
        <a:bodyPr/>
        <a:lstStyle/>
        <a:p>
          <a:r>
            <a:rPr lang="id-ID" dirty="0" smtClean="0"/>
            <a:t>Hipotiroidisme</a:t>
          </a:r>
          <a:endParaRPr lang="id-ID" dirty="0"/>
        </a:p>
      </dgm:t>
    </dgm:pt>
    <dgm:pt modelId="{80F4E9B8-C8FA-4522-BA7B-ED0EF14B1AC5}" type="parTrans" cxnId="{76CFBB1E-2835-48D6-9E6A-01F16D55A002}">
      <dgm:prSet/>
      <dgm:spPr/>
    </dgm:pt>
    <dgm:pt modelId="{F93602C9-7060-4472-9429-8277C0DE29B1}" type="sibTrans" cxnId="{76CFBB1E-2835-48D6-9E6A-01F16D55A002}">
      <dgm:prSet/>
      <dgm:spPr/>
    </dgm:pt>
    <dgm:pt modelId="{B74908E4-BF67-437F-A791-B9D6A45B2552}">
      <dgm:prSet phldrT="[Text]"/>
      <dgm:spPr/>
      <dgm:t>
        <a:bodyPr/>
        <a:lstStyle/>
        <a:p>
          <a:r>
            <a:rPr lang="id-ID" dirty="0" smtClean="0"/>
            <a:t>Insufisiensi adrenal</a:t>
          </a:r>
          <a:endParaRPr lang="id-ID" dirty="0"/>
        </a:p>
      </dgm:t>
    </dgm:pt>
    <dgm:pt modelId="{88C7C2DC-CC82-4139-8569-9C667F852E64}" type="parTrans" cxnId="{FFA62453-F41E-48EE-9208-BCAFDD4D52A9}">
      <dgm:prSet/>
      <dgm:spPr/>
    </dgm:pt>
    <dgm:pt modelId="{8E5626AB-70E5-41AE-92D3-20BB2E9870AB}" type="sibTrans" cxnId="{FFA62453-F41E-48EE-9208-BCAFDD4D52A9}">
      <dgm:prSet/>
      <dgm:spPr/>
    </dgm:pt>
    <dgm:pt modelId="{119100CC-17A1-4605-98DA-AD3AE156E5F1}">
      <dgm:prSet phldrT="[Text]"/>
      <dgm:spPr/>
      <dgm:t>
        <a:bodyPr/>
        <a:lstStyle/>
        <a:p>
          <a:r>
            <a:rPr lang="id-ID" dirty="0" smtClean="0"/>
            <a:t>Kulit pucat (-MSH)</a:t>
          </a:r>
          <a:endParaRPr lang="id-ID" dirty="0"/>
        </a:p>
      </dgm:t>
    </dgm:pt>
    <dgm:pt modelId="{A37A4421-F5AC-4136-82AF-9AF177C7B094}" type="parTrans" cxnId="{3BA9F9DD-C6E3-4801-9388-461BDD6A8F31}">
      <dgm:prSet/>
      <dgm:spPr/>
    </dgm:pt>
    <dgm:pt modelId="{195BF105-A147-4F67-B2DD-050C2A6A709D}" type="sibTrans" cxnId="{3BA9F9DD-C6E3-4801-9388-461BDD6A8F31}">
      <dgm:prSet/>
      <dgm:spPr/>
    </dgm:pt>
    <dgm:pt modelId="{4F01D7A9-C675-477C-A100-912B2995C186}" type="pres">
      <dgm:prSet presAssocID="{0FC280B7-7272-4536-8D55-45AA296B3B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7946BD7-D295-466A-9A1B-3E49C5A97222}" type="pres">
      <dgm:prSet presAssocID="{FC8DF28F-43CB-4060-A1B9-2875B7DA5DEF}" presName="linNode" presStyleCnt="0"/>
      <dgm:spPr/>
    </dgm:pt>
    <dgm:pt modelId="{0CAF6A1C-FA60-4D85-9F22-6187D58C1A1F}" type="pres">
      <dgm:prSet presAssocID="{FC8DF28F-43CB-4060-A1B9-2875B7DA5DE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A7497E-4728-49F9-A45A-16BA3ACD35A6}" type="pres">
      <dgm:prSet presAssocID="{FC8DF28F-43CB-4060-A1B9-2875B7DA5DE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6B1B1F-384F-457B-8670-BF1F02C0A03B}" type="pres">
      <dgm:prSet presAssocID="{DB44A8F6-D782-442A-9BC1-E0219EA6BDBF}" presName="sp" presStyleCnt="0"/>
      <dgm:spPr/>
    </dgm:pt>
    <dgm:pt modelId="{0011E1EE-CD34-4AE9-9D90-D09FD6D24814}" type="pres">
      <dgm:prSet presAssocID="{1AA0D026-08EE-4056-8E9D-F42217BD3504}" presName="linNode" presStyleCnt="0"/>
      <dgm:spPr/>
    </dgm:pt>
    <dgm:pt modelId="{6D312D92-022D-4A51-AB97-F37CB75C615E}" type="pres">
      <dgm:prSet presAssocID="{1AA0D026-08EE-4056-8E9D-F42217BD350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638691-BB13-452C-AD44-AA5DBFCF3E35}" type="pres">
      <dgm:prSet presAssocID="{1AA0D026-08EE-4056-8E9D-F42217BD350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6EEA0E8-0DD5-4539-B4B1-E602E2166D58}" type="presOf" srcId="{9E71BFB0-45C5-44A1-8B76-AC1AAE21DCA8}" destId="{53A7497E-4728-49F9-A45A-16BA3ACD35A6}" srcOrd="0" destOrd="4" presId="urn:microsoft.com/office/officeart/2005/8/layout/vList5"/>
    <dgm:cxn modelId="{5A5F8EE5-00BE-4947-8DC0-A6901F1B730B}" type="presOf" srcId="{37AD96C5-C7FB-439F-B834-E5634750F865}" destId="{D7638691-BB13-452C-AD44-AA5DBFCF3E35}" srcOrd="0" destOrd="2" presId="urn:microsoft.com/office/officeart/2005/8/layout/vList5"/>
    <dgm:cxn modelId="{2921C191-2EC7-4897-BB33-A14B85101359}" srcId="{FC8DF28F-43CB-4060-A1B9-2875B7DA5DEF}" destId="{E1E5D5A7-F515-4C81-B9F3-763CEB2C855B}" srcOrd="0" destOrd="0" parTransId="{4D555F3A-5EC2-4B32-BD8D-8A47776837D9}" sibTransId="{42A471DD-353D-4202-B907-9D3AE01E7CA1}"/>
    <dgm:cxn modelId="{FFA62453-F41E-48EE-9208-BCAFDD4D52A9}" srcId="{1AA0D026-08EE-4056-8E9D-F42217BD3504}" destId="{B74908E4-BF67-437F-A791-B9D6A45B2552}" srcOrd="3" destOrd="0" parTransId="{88C7C2DC-CC82-4139-8569-9C667F852E64}" sibTransId="{8E5626AB-70E5-41AE-92D3-20BB2E9870AB}"/>
    <dgm:cxn modelId="{34D02423-EF4A-4589-A182-97DA7F4CACCD}" type="presOf" srcId="{49D54A0A-B523-4C56-BE98-45D678AC654E}" destId="{53A7497E-4728-49F9-A45A-16BA3ACD35A6}" srcOrd="0" destOrd="1" presId="urn:microsoft.com/office/officeart/2005/8/layout/vList5"/>
    <dgm:cxn modelId="{1CCFF545-11BF-48AF-9D66-08384EECDA19}" type="presOf" srcId="{0865B97F-EA86-466B-B9B7-822A4E2F28DA}" destId="{D7638691-BB13-452C-AD44-AA5DBFCF3E35}" srcOrd="0" destOrd="0" presId="urn:microsoft.com/office/officeart/2005/8/layout/vList5"/>
    <dgm:cxn modelId="{76CFBB1E-2835-48D6-9E6A-01F16D55A002}" srcId="{1AA0D026-08EE-4056-8E9D-F42217BD3504}" destId="{37AD96C5-C7FB-439F-B834-E5634750F865}" srcOrd="2" destOrd="0" parTransId="{80F4E9B8-C8FA-4522-BA7B-ED0EF14B1AC5}" sibTransId="{F93602C9-7060-4472-9429-8277C0DE29B1}"/>
    <dgm:cxn modelId="{69F7EB18-25DD-40FD-80B0-7F4022F8CF2D}" srcId="{FC8DF28F-43CB-4060-A1B9-2875B7DA5DEF}" destId="{49D54A0A-B523-4C56-BE98-45D678AC654E}" srcOrd="1" destOrd="0" parTransId="{3E25DBA1-EDF1-4F75-B68C-6CFC34D1E8C8}" sibTransId="{0F5E096C-BE26-461E-A359-93BE7C3BB66C}"/>
    <dgm:cxn modelId="{2F2B7E38-D331-4028-95C7-E5A8965AC024}" srcId="{0FC280B7-7272-4536-8D55-45AA296B3B7D}" destId="{1AA0D026-08EE-4056-8E9D-F42217BD3504}" srcOrd="1" destOrd="0" parTransId="{377EE6C3-1742-448A-A1CF-F193C50824D9}" sibTransId="{0F9C7824-920A-42B2-B994-BD3E57FC095D}"/>
    <dgm:cxn modelId="{1DEA878A-787D-4EA2-A3F1-158A73E210F5}" type="presOf" srcId="{E1E5D5A7-F515-4C81-B9F3-763CEB2C855B}" destId="{53A7497E-4728-49F9-A45A-16BA3ACD35A6}" srcOrd="0" destOrd="0" presId="urn:microsoft.com/office/officeart/2005/8/layout/vList5"/>
    <dgm:cxn modelId="{3BA9F9DD-C6E3-4801-9388-461BDD6A8F31}" srcId="{1AA0D026-08EE-4056-8E9D-F42217BD3504}" destId="{119100CC-17A1-4605-98DA-AD3AE156E5F1}" srcOrd="4" destOrd="0" parTransId="{A37A4421-F5AC-4136-82AF-9AF177C7B094}" sibTransId="{195BF105-A147-4F67-B2DD-050C2A6A709D}"/>
    <dgm:cxn modelId="{18648CA3-403C-4793-954D-E7F95CD086B3}" srcId="{0FC280B7-7272-4536-8D55-45AA296B3B7D}" destId="{FC8DF28F-43CB-4060-A1B9-2875B7DA5DEF}" srcOrd="0" destOrd="0" parTransId="{7D286B51-0026-4075-BC2A-F09F2815875F}" sibTransId="{DB44A8F6-D782-442A-9BC1-E0219EA6BDBF}"/>
    <dgm:cxn modelId="{1E587287-2BE8-413F-896D-30E631A66549}" srcId="{1AA0D026-08EE-4056-8E9D-F42217BD3504}" destId="{CC45D255-FC0F-4C5C-A936-1FECA35534A7}" srcOrd="1" destOrd="0" parTransId="{5341F411-222D-4AD7-AF49-98D15DB8F71F}" sibTransId="{B6EE1605-443B-4557-98D1-EFA9CDFCC9E8}"/>
    <dgm:cxn modelId="{9CCE42F9-6FCC-404C-BA5B-E724591EF7EE}" srcId="{1AA0D026-08EE-4056-8E9D-F42217BD3504}" destId="{0865B97F-EA86-466B-B9B7-822A4E2F28DA}" srcOrd="0" destOrd="0" parTransId="{D8259B87-E7A0-4E86-B6BA-57AEAF6C9CA8}" sibTransId="{0C3813F2-B743-46F8-9B27-ACC217962152}"/>
    <dgm:cxn modelId="{EB1FF778-0B4B-40AA-B41C-6B2B462D476D}" type="presOf" srcId="{119100CC-17A1-4605-98DA-AD3AE156E5F1}" destId="{D7638691-BB13-452C-AD44-AA5DBFCF3E35}" srcOrd="0" destOrd="4" presId="urn:microsoft.com/office/officeart/2005/8/layout/vList5"/>
    <dgm:cxn modelId="{86F91A91-EEB6-4922-9EB8-9381F044759B}" type="presOf" srcId="{998DF201-9CF0-4A09-BF04-B000A4F7E128}" destId="{53A7497E-4728-49F9-A45A-16BA3ACD35A6}" srcOrd="0" destOrd="3" presId="urn:microsoft.com/office/officeart/2005/8/layout/vList5"/>
    <dgm:cxn modelId="{99B22143-F965-4721-9745-B5707B340CE7}" type="presOf" srcId="{0FC280B7-7272-4536-8D55-45AA296B3B7D}" destId="{4F01D7A9-C675-477C-A100-912B2995C186}" srcOrd="0" destOrd="0" presId="urn:microsoft.com/office/officeart/2005/8/layout/vList5"/>
    <dgm:cxn modelId="{D148C6FB-F3F2-4D20-BDB1-9A8420D24688}" type="presOf" srcId="{FC8DF28F-43CB-4060-A1B9-2875B7DA5DEF}" destId="{0CAF6A1C-FA60-4D85-9F22-6187D58C1A1F}" srcOrd="0" destOrd="0" presId="urn:microsoft.com/office/officeart/2005/8/layout/vList5"/>
    <dgm:cxn modelId="{0890413A-CA0C-4357-B421-C0491297C61C}" srcId="{FC8DF28F-43CB-4060-A1B9-2875B7DA5DEF}" destId="{998DF201-9CF0-4A09-BF04-B000A4F7E128}" srcOrd="3" destOrd="0" parTransId="{44EB42B1-2F1F-437B-8646-9B6FBA56B0BA}" sibTransId="{131663DC-13FA-4285-9763-6CFD9C9A18EF}"/>
    <dgm:cxn modelId="{92A66F98-8457-4032-8A39-3AB16F0BE278}" srcId="{FC8DF28F-43CB-4060-A1B9-2875B7DA5DEF}" destId="{9E71BFB0-45C5-44A1-8B76-AC1AAE21DCA8}" srcOrd="4" destOrd="0" parTransId="{061F79F9-7D43-47BA-81D8-A2D56177D15F}" sibTransId="{32B939DF-A201-495A-B327-EE4DB03327E6}"/>
    <dgm:cxn modelId="{63BF9D24-E1E4-44FB-AB96-1A9AFED5D37B}" type="presOf" srcId="{B74908E4-BF67-437F-A791-B9D6A45B2552}" destId="{D7638691-BB13-452C-AD44-AA5DBFCF3E35}" srcOrd="0" destOrd="3" presId="urn:microsoft.com/office/officeart/2005/8/layout/vList5"/>
    <dgm:cxn modelId="{967CE73B-0FFF-4BDF-9B9E-8FECA7A1A0F8}" type="presOf" srcId="{1AA0D026-08EE-4056-8E9D-F42217BD3504}" destId="{6D312D92-022D-4A51-AB97-F37CB75C615E}" srcOrd="0" destOrd="0" presId="urn:microsoft.com/office/officeart/2005/8/layout/vList5"/>
    <dgm:cxn modelId="{990C5EF6-F335-44D8-98B7-47356F9A08E5}" type="presOf" srcId="{5754D593-EE45-4D86-AACF-F22948A7B1F2}" destId="{53A7497E-4728-49F9-A45A-16BA3ACD35A6}" srcOrd="0" destOrd="2" presId="urn:microsoft.com/office/officeart/2005/8/layout/vList5"/>
    <dgm:cxn modelId="{324B7B90-B500-4E89-BC5A-9B270DE39C4A}" srcId="{FC8DF28F-43CB-4060-A1B9-2875B7DA5DEF}" destId="{5754D593-EE45-4D86-AACF-F22948A7B1F2}" srcOrd="2" destOrd="0" parTransId="{DBDCBEC0-AE94-4E19-9540-235464149565}" sibTransId="{67B381E4-7B35-4267-BB14-0F55BC21665C}"/>
    <dgm:cxn modelId="{A29D2572-0490-4276-BB93-6F65125E718F}" type="presOf" srcId="{CC45D255-FC0F-4C5C-A936-1FECA35534A7}" destId="{D7638691-BB13-452C-AD44-AA5DBFCF3E35}" srcOrd="0" destOrd="1" presId="urn:microsoft.com/office/officeart/2005/8/layout/vList5"/>
    <dgm:cxn modelId="{457CB25A-A1E4-42DB-968A-B42F3502704D}" type="presParOf" srcId="{4F01D7A9-C675-477C-A100-912B2995C186}" destId="{A7946BD7-D295-466A-9A1B-3E49C5A97222}" srcOrd="0" destOrd="0" presId="urn:microsoft.com/office/officeart/2005/8/layout/vList5"/>
    <dgm:cxn modelId="{BDA17ED5-032B-4ADC-9A78-BFD68A717F00}" type="presParOf" srcId="{A7946BD7-D295-466A-9A1B-3E49C5A97222}" destId="{0CAF6A1C-FA60-4D85-9F22-6187D58C1A1F}" srcOrd="0" destOrd="0" presId="urn:microsoft.com/office/officeart/2005/8/layout/vList5"/>
    <dgm:cxn modelId="{71B5EA8F-C3F3-4E64-A166-9238ED20C9D5}" type="presParOf" srcId="{A7946BD7-D295-466A-9A1B-3E49C5A97222}" destId="{53A7497E-4728-49F9-A45A-16BA3ACD35A6}" srcOrd="1" destOrd="0" presId="urn:microsoft.com/office/officeart/2005/8/layout/vList5"/>
    <dgm:cxn modelId="{8C31EFAE-97B9-490C-B083-C2B7638574B5}" type="presParOf" srcId="{4F01D7A9-C675-477C-A100-912B2995C186}" destId="{3F6B1B1F-384F-457B-8670-BF1F02C0A03B}" srcOrd="1" destOrd="0" presId="urn:microsoft.com/office/officeart/2005/8/layout/vList5"/>
    <dgm:cxn modelId="{0E84EF2B-5969-4280-A681-313D810B2B37}" type="presParOf" srcId="{4F01D7A9-C675-477C-A100-912B2995C186}" destId="{0011E1EE-CD34-4AE9-9D90-D09FD6D24814}" srcOrd="2" destOrd="0" presId="urn:microsoft.com/office/officeart/2005/8/layout/vList5"/>
    <dgm:cxn modelId="{B5228D35-2E85-4E18-B63A-F2C12100004B}" type="presParOf" srcId="{0011E1EE-CD34-4AE9-9D90-D09FD6D24814}" destId="{6D312D92-022D-4A51-AB97-F37CB75C615E}" srcOrd="0" destOrd="0" presId="urn:microsoft.com/office/officeart/2005/8/layout/vList5"/>
    <dgm:cxn modelId="{3FABE460-9DFE-40C4-924A-5D1F40444D2B}" type="presParOf" srcId="{0011E1EE-CD34-4AE9-9D90-D09FD6D24814}" destId="{D7638691-BB13-452C-AD44-AA5DBFCF3E35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40B24C-F05A-4F04-964E-60478ED2D98A}" type="datetimeFigureOut">
              <a:rPr lang="id-ID"/>
              <a:pPr>
                <a:defRPr/>
              </a:pPr>
              <a:t>23/09/2017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DA94C6-6B7E-44E0-BDEB-36EDEEC5B41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E457D-9999-4A2E-926A-7F61ADDB085D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AA61-CF2A-4C20-B28E-5A25F277D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D6047-FB6B-4D54-AB42-0C50453B7D85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1FFF-B889-434C-A134-051BFAFB7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0A356-4850-4868-9DCD-E776B4777F3C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5DA2-679E-4591-A4EA-F1A4D1B31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CDE77-9D12-48C1-A797-E91CD7B25025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C9E39-BFE9-482E-AC54-2161A1A97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ED34F-EA90-4C06-9E59-D3B9F2F20CCB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64F1-9C52-4D08-AB30-7CAFF4BE9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508EE-DFA0-4799-A906-FAD1D5C8BC8D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B818-A1EF-40F9-B244-376DBEBB0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DC9C-1B01-4A24-8E7A-747202788E01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5837-2016-4EE8-999C-BBEAD3567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77D-D59B-44AB-BD61-9E5E7E5BC4B9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5DD4-F3DC-4D67-A702-F94FDDE4F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4FA74-9DD8-47DB-9723-223FC8DA1E5F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E0483-D545-40F2-87CB-672996905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CE24-7FC7-49A6-A477-D2A4471238CC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F6BD2-232D-45FE-ACA7-F33E30020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A68D-9FD8-4960-A6E4-94E3992ED449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AEEDA-BBF5-4BAE-B201-A55D89455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345221-A55D-4657-8B1E-E45432B1D01F}" type="datetime1">
              <a:rPr lang="en-US"/>
              <a:pPr>
                <a:defRPr/>
              </a:pPr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D04B64D-CA5F-4ACB-AAA5-CE4D32031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PATOFISIOLOGI </a:t>
            </a:r>
            <a:r>
              <a:rPr lang="id-ID" sz="2000" b="1" dirty="0">
                <a:solidFill>
                  <a:schemeClr val="bg1"/>
                </a:solidFill>
              </a:rPr>
              <a:t>II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2 SISTEM ENDOKRIN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MERTIEN SA’PANG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ILMU GIZI / FAKULTAS ILMU KESEHATAN 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544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Golongan Hormon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Steroid dan tironin (larut air)</a:t>
            </a:r>
          </a:p>
          <a:p>
            <a:pPr lvl="1"/>
            <a:r>
              <a:rPr lang="id-ID" dirty="0" smtClean="0"/>
              <a:t>Hormon korteks adrenal &amp; hormon dr kelenjar gonad</a:t>
            </a:r>
          </a:p>
          <a:p>
            <a:r>
              <a:rPr lang="id-ID" dirty="0" smtClean="0"/>
              <a:t>Polipeptida dan Katekolamin (larut lemak)</a:t>
            </a:r>
          </a:p>
          <a:p>
            <a:pPr lvl="1"/>
            <a:r>
              <a:rPr lang="id-ID" dirty="0" smtClean="0"/>
              <a:t>Insulin, hormon kelenjar hipofisis &amp; glukagon</a:t>
            </a:r>
          </a:p>
          <a:p>
            <a:r>
              <a:rPr lang="id-ID" dirty="0" smtClean="0"/>
              <a:t>Glikoprotein (campuran senyawa glukosa dan protein)</a:t>
            </a:r>
          </a:p>
          <a:p>
            <a:pPr lvl="1"/>
            <a:r>
              <a:rPr lang="id-ID" dirty="0" smtClean="0"/>
              <a:t>Contoh: Tyroid stimulating  hormone, gonadotropin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Reseptor Hormon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Setiap sel biasanya memiliki 2.000-100.000 reseptor</a:t>
            </a:r>
          </a:p>
          <a:p>
            <a:r>
              <a:rPr lang="id-ID" dirty="0" smtClean="0"/>
              <a:t>Lokasi reseptor pada sel:</a:t>
            </a:r>
          </a:p>
          <a:p>
            <a:pPr lvl="1"/>
            <a:r>
              <a:rPr lang="id-ID" dirty="0" smtClean="0"/>
              <a:t>Membran sel; biasanya utk hormon golongan peptida</a:t>
            </a:r>
          </a:p>
          <a:p>
            <a:pPr lvl="1"/>
            <a:r>
              <a:rPr lang="id-ID" dirty="0" smtClean="0"/>
              <a:t>Sitoplasma sel; biasanya utk steroid</a:t>
            </a:r>
          </a:p>
          <a:p>
            <a:pPr lvl="1"/>
            <a:r>
              <a:rPr lang="id-ID" dirty="0" smtClean="0"/>
              <a:t>Inti sel; biasa utk hormon metabolik tiroid</a:t>
            </a:r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Fisiologi Sistem Endokrin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5257800"/>
          </a:xfrm>
        </p:spPr>
        <p:txBody>
          <a:bodyPr/>
          <a:lstStyle/>
          <a:p>
            <a:r>
              <a:rPr lang="id-ID" dirty="0" smtClean="0"/>
              <a:t>Sistem saraf pusat dihubungkan dengan hipofisis melalui hipotalamus</a:t>
            </a:r>
          </a:p>
          <a:p>
            <a:r>
              <a:rPr lang="id-ID" dirty="0" smtClean="0"/>
              <a:t>Sistem portal hipotalamus-hipofisis merupakan saluran vaskular yg penting agar hipotalamus dpt mengatur fungsi hipofisis</a:t>
            </a:r>
            <a:endParaRPr lang="id-ID" dirty="0"/>
          </a:p>
        </p:txBody>
      </p:sp>
      <p:pic>
        <p:nvPicPr>
          <p:cNvPr id="36866" name="Picture 2" descr="Image result for sistem portal hipotalamus dan hipofi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4191000" cy="4180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pengaturan umpan balik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4038600" cy="5257800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id-ID" sz="2400" dirty="0" smtClean="0"/>
              <a:t>Corticotropin-releasing hormone (CRH)→hipofisis merilis adrenokortikotropin (ACTH) →korteks adrenal sekresi kortisol</a:t>
            </a:r>
          </a:p>
          <a:p>
            <a:pPr marL="514350" indent="-514350">
              <a:buAutoNum type="alphaUcParenR"/>
            </a:pPr>
            <a:r>
              <a:rPr lang="id-ID" sz="2400" dirty="0" smtClean="0"/>
              <a:t>Gonadotropin-releasing hormone (GnRH) →hipofisis merilis Follicle-stimulating hormone (FSH)+Luteinizing Hormone (LN)→ovulasi dan sekresi estrogen &amp; progesteron</a:t>
            </a:r>
          </a:p>
        </p:txBody>
      </p:sp>
      <p:pic>
        <p:nvPicPr>
          <p:cNvPr id="35842" name="Picture 2" descr="Image result for sistem regulasi umpan balik tempat hormon kelenjar hipotalam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19200"/>
            <a:ext cx="4572000" cy="2743200"/>
          </a:xfrm>
          <a:prstGeom prst="rect">
            <a:avLst/>
          </a:prstGeom>
          <a:noFill/>
        </p:spPr>
      </p:pic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4419600" y="3962400"/>
            <a:ext cx="472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/>
            <a:r>
              <a:rPr lang="id-ID" sz="2400" dirty="0" smtClean="0">
                <a:latin typeface="+mn-lt"/>
              </a:rPr>
              <a:t>C) </a:t>
            </a:r>
            <a:r>
              <a:rPr lang="id-ID" sz="2400" dirty="0">
                <a:latin typeface="+mn-lt"/>
              </a:rPr>
              <a:t>TSH-releasing Hormone (TRH) →hipofisis merilis Thyroid-Stimulating Hormone (TSH) →kelenjar tiroid menyekresi tiroksin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Regulasi Sekresi Aldosteron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4817" name="Picture 1" descr="C:\Users\mertien\Favorites\Downloads\New Doc 2017-09-22_1.jpg"/>
          <p:cNvPicPr>
            <a:picLocks noChangeAspect="1" noChangeArrowheads="1"/>
          </p:cNvPicPr>
          <p:nvPr/>
        </p:nvPicPr>
        <p:blipFill>
          <a:blip r:embed="rId3"/>
          <a:srcRect t="7292"/>
          <a:stretch>
            <a:fillRect/>
          </a:stretch>
        </p:blipFill>
        <p:spPr bwMode="auto">
          <a:xfrm rot="16200000">
            <a:off x="2134086" y="-305286"/>
            <a:ext cx="4799631" cy="8305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Regulasi Timbal Balik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3794" name="Picture 2" descr="Image result for regulasi sekresi aldoster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531627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772400" cy="1362075"/>
          </a:xfrm>
        </p:spPr>
        <p:txBody>
          <a:bodyPr/>
          <a:lstStyle/>
          <a:p>
            <a:r>
              <a:rPr lang="id-ID" dirty="0" smtClean="0"/>
              <a:t>Gangguan kelenjar hipofisis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2770" name="AutoShape 2" descr="Image result for gangguan kelenjar hipofisis"/>
          <p:cNvSpPr>
            <a:spLocks noChangeAspect="1" noChangeArrowheads="1"/>
          </p:cNvSpPr>
          <p:nvPr/>
        </p:nvSpPr>
        <p:spPr bwMode="auto">
          <a:xfrm>
            <a:off x="155575" y="-1600200"/>
            <a:ext cx="381000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772" name="AutoShape 4" descr="Image result for gangguan kelenjar hipofisis"/>
          <p:cNvSpPr>
            <a:spLocks noChangeAspect="1" noChangeArrowheads="1"/>
          </p:cNvSpPr>
          <p:nvPr/>
        </p:nvSpPr>
        <p:spPr bwMode="auto">
          <a:xfrm>
            <a:off x="155575" y="-1600200"/>
            <a:ext cx="381000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2774" name="Picture 6" descr="Image result for gangguan kelenjar hipofi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688736"/>
            <a:ext cx="5438775" cy="3759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Hipopituitarisme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r>
              <a:rPr lang="id-ID" sz="2400" dirty="0" smtClean="0"/>
              <a:t>Gangguan produksi satu atau lebih hormon hipofisis anterior.</a:t>
            </a:r>
          </a:p>
          <a:p>
            <a:r>
              <a:rPr lang="id-ID" sz="2400" dirty="0" smtClean="0"/>
              <a:t>Insufiensi hipofisis biasanya mempengaruhi semua hormon yang di sekresi o/hipofisis anteriot yang disebut panhipopituitarisme </a:t>
            </a:r>
          </a:p>
          <a:p>
            <a:endParaRPr lang="id-ID" dirty="0"/>
          </a:p>
        </p:txBody>
      </p:sp>
      <p:pic>
        <p:nvPicPr>
          <p:cNvPr id="31746" name="Picture 2" descr="http://img.medscapestatic.com/pi/meds/ckb/77/433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5174" y="3124200"/>
            <a:ext cx="6209626" cy="306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Mampu menjelaskan fungsi sistem endokrin</a:t>
            </a:r>
          </a:p>
          <a:p>
            <a:r>
              <a:rPr lang="id-ID" dirty="0" smtClean="0"/>
              <a:t>Mampu menjelaskan prinsip mekanisme pengontrolan endokri</a:t>
            </a:r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Penyebab:</a:t>
            </a:r>
          </a:p>
          <a:p>
            <a:pPr lvl="1"/>
            <a:r>
              <a:rPr lang="id-ID" dirty="0" smtClean="0"/>
              <a:t>Tumor hipofisis</a:t>
            </a:r>
          </a:p>
          <a:p>
            <a:pPr lvl="1"/>
            <a:r>
              <a:rPr lang="id-ID" dirty="0" smtClean="0"/>
              <a:t>Trombosis vaskular yang mengakibatkan nekrosis kelenjar hipofisis normal</a:t>
            </a:r>
          </a:p>
          <a:p>
            <a:pPr lvl="1"/>
            <a:r>
              <a:rPr lang="id-ID" dirty="0" smtClean="0"/>
              <a:t>Destruksi hipotalamus p/tumor otak primer (pada panhipopituitarism)</a:t>
            </a:r>
          </a:p>
          <a:p>
            <a:pPr lvl="1"/>
            <a:r>
              <a:rPr lang="id-ID" dirty="0" smtClean="0"/>
              <a:t>Idiopatik atau mungkin penyakit yang autoimun</a:t>
            </a:r>
          </a:p>
          <a:p>
            <a:pPr lvl="1"/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Manifestasi Klinis Hipopituitarism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d-ID" dirty="0" smtClean="0"/>
              <a:t>Diagnosis dan Pengobatan Hipopituitarism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Diagnosis ditegakkan dari pemeriksaan biokimia kadar hormon pituitary dan juga pemeriksaan radiografi kelenjar hipofisis</a:t>
            </a:r>
          </a:p>
          <a:p>
            <a:r>
              <a:rPr lang="id-ID" dirty="0" smtClean="0"/>
              <a:t>Pengobatan: penggantian hormon-hormon yang kurang</a:t>
            </a:r>
            <a:endParaRPr lang="id-ID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Gigantisme dan Akromegali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Disebabkan oleh sekresi GH yang berlebihan</a:t>
            </a:r>
          </a:p>
          <a:p>
            <a:r>
              <a:rPr lang="id-ID" dirty="0" smtClean="0"/>
              <a:t>Keadaan ini dpt diakibatkan tumor hipofisis yang meningkatkan sekresi GH atau kelainan pada hipotalamus yang mengarah pada peningkatan sekresa GH</a:t>
            </a:r>
          </a:p>
          <a:p>
            <a:r>
              <a:rPr lang="id-ID" dirty="0" smtClean="0"/>
              <a:t>Jika terjadi pada masa anak2 akan mengakibatkan gigantisme dan pada orang dewasa yang pertumbuhannya sudah sempurna akan terjadi akromegali. </a:t>
            </a:r>
            <a:endParaRPr lang="id-ID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Akromegali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id-ID" sz="2800" dirty="0" smtClean="0"/>
              <a:t>Gambaran klinis: gambaran wajah kasar dgn krista supraorbita yang menonjol, penonjolan tulang frontal, pembesaran mandibula, telinga dan hidung tebak; tangan dan kaki membesar; pembesaran lidah; dam deformitas tulang belakang</a:t>
            </a:r>
          </a:p>
          <a:p>
            <a:r>
              <a:rPr lang="id-ID" sz="2800" dirty="0" smtClean="0"/>
              <a:t>Uji diagnostik: uji penekanan GH dngn glukosa oral, dan  pemeriksaan radiografi</a:t>
            </a:r>
          </a:p>
          <a:p>
            <a:r>
              <a:rPr lang="id-ID" sz="2800" dirty="0" smtClean="0"/>
              <a:t>Pengobatan: Pembedahan kelenjar hipofisis bial disebabkan oleh tumor, iradiasi hipofisis, octreotide untuk menekan sekresi GH</a:t>
            </a:r>
            <a:endParaRPr lang="id-ID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Image result for akromega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133600"/>
            <a:ext cx="3086100" cy="2286001"/>
          </a:xfrm>
          <a:prstGeom prst="rect">
            <a:avLst/>
          </a:prstGeom>
          <a:noFill/>
        </p:spPr>
      </p:pic>
      <p:pic>
        <p:nvPicPr>
          <p:cNvPr id="1028" name="Picture 4" descr="Image result for akromega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524000"/>
            <a:ext cx="3724275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1843088" y="4767263"/>
            <a:ext cx="5486400" cy="566737"/>
          </a:xfrm>
        </p:spPr>
        <p:txBody>
          <a:bodyPr/>
          <a:lstStyle/>
          <a:p>
            <a:endParaRPr lang="id-ID" smtClean="0"/>
          </a:p>
        </p:txBody>
      </p:sp>
      <p:sp>
        <p:nvSpPr>
          <p:cNvPr id="10244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10245" name="Picture 7" descr="Image result for TERIMA KASI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752600"/>
            <a:ext cx="6667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Pengantar Endokrinologi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514600" y="6400800"/>
            <a:ext cx="6629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1200" dirty="0">
                <a:cs typeface="Arial" charset="0"/>
              </a:rPr>
              <a:t>Sumber</a:t>
            </a:r>
            <a:r>
              <a:rPr lang="id-ID" sz="1200" dirty="0" smtClean="0">
                <a:cs typeface="Arial" charset="0"/>
              </a:rPr>
              <a:t>: Price, SA &amp; Wilson LM, Patofisiologi Konsep Klinis Proses-Proses Penyakit, 2005; Guyton &amp; Hall, Fisiologi Keokteran, 1997</a:t>
            </a:r>
            <a:endParaRPr lang="id-ID" sz="1200" i="1" dirty="0"/>
          </a:p>
          <a:p>
            <a:pPr marL="457200" indent="-457200">
              <a:spcBef>
                <a:spcPct val="20000"/>
              </a:spcBef>
            </a:pPr>
            <a:r>
              <a:rPr lang="id-ID" sz="1200" i="1" dirty="0">
                <a:cs typeface="Arial" charset="0"/>
              </a:rPr>
              <a:t>	</a:t>
            </a:r>
            <a:endParaRPr lang="id-ID" sz="1200" dirty="0"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Kedua sistem tersebut saling berhubungan secara embriologis, anatomis dan fungsional</a:t>
            </a:r>
          </a:p>
          <a:p>
            <a:r>
              <a:rPr lang="id-ID" dirty="0" smtClean="0"/>
              <a:t>Sistem hormonal berkaitan dengan pengaturan berbagai fungsi metabolisme tubuh; spt: pengaturan kecepatan reaksi kimia di dlm sel atau pengangkutan bahan2 ke dlm sel melewati membran sel atau aspek lainnya dari metabolisme sel</a:t>
            </a:r>
          </a:p>
          <a:p>
            <a:endParaRPr lang="id-ID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2514600" y="6400800"/>
            <a:ext cx="6629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1200" dirty="0">
                <a:cs typeface="Arial" charset="0"/>
              </a:rPr>
              <a:t>Sumber</a:t>
            </a:r>
            <a:r>
              <a:rPr lang="id-ID" sz="1200" dirty="0" smtClean="0">
                <a:cs typeface="Arial" charset="0"/>
              </a:rPr>
              <a:t>: Price, SA &amp; Wilson LM, Patofisiologi Konsep Klinis Proses-Proses Penyakit, 2005; Guyton &amp; Hall, Fisiologi Keokteran, 1997</a:t>
            </a:r>
            <a:endParaRPr lang="id-ID" sz="1200" i="1" dirty="0"/>
          </a:p>
          <a:p>
            <a:pPr marL="457200" indent="-457200">
              <a:spcBef>
                <a:spcPct val="20000"/>
              </a:spcBef>
            </a:pPr>
            <a:r>
              <a:rPr lang="id-ID" sz="1200" i="1" dirty="0">
                <a:cs typeface="Arial" charset="0"/>
              </a:rPr>
              <a:t>	</a:t>
            </a:r>
            <a:endParaRPr lang="id-ID" sz="1200" dirty="0"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Fungsi Vital Sistem Endokrin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2514600" y="6400800"/>
            <a:ext cx="6629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1200" dirty="0">
                <a:cs typeface="Arial" charset="0"/>
              </a:rPr>
              <a:t>Sumber</a:t>
            </a:r>
            <a:r>
              <a:rPr lang="id-ID" sz="1200" dirty="0" smtClean="0">
                <a:cs typeface="Arial" charset="0"/>
              </a:rPr>
              <a:t>: Price, SA &amp; Wilson LM, Patofisiologi Konsep Klinis Proses-Proses Penyakit, 2005</a:t>
            </a:r>
            <a:endParaRPr lang="id-ID" sz="1200" dirty="0"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514600" y="6400800"/>
            <a:ext cx="6629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1200" dirty="0">
                <a:cs typeface="Arial" charset="0"/>
              </a:rPr>
              <a:t>Sumber</a:t>
            </a:r>
            <a:r>
              <a:rPr lang="id-ID" sz="1200" dirty="0" smtClean="0">
                <a:cs typeface="Arial" charset="0"/>
              </a:rPr>
              <a:t>: Price, SA &amp; Wilson LM, Patofisiologi Konsep Klinis Proses-Proses Penyakit, 2005</a:t>
            </a:r>
            <a:endParaRPr lang="id-ID" sz="1200" dirty="0"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Hormon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Sistem endokrin terdiri dari kelenjar2 yang mensintesis dan mensekresi hormon</a:t>
            </a:r>
          </a:p>
          <a:p>
            <a:r>
              <a:rPr lang="id-ID" dirty="0" smtClean="0"/>
              <a:t>Hormon: zat kimia yang disekresikan ke dlm cairan tubuh oleh satu sel atau sekelompok sel dan mempunyai fungsi utk mengatur sel-sel tubuh lain</a:t>
            </a:r>
          </a:p>
          <a:p>
            <a:pPr>
              <a:buNone/>
            </a:pPr>
            <a:r>
              <a:rPr lang="id-ID" dirty="0" smtClean="0"/>
              <a:t>  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Kelenjar Endokrin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8674" name="Picture 2" descr="Image result for sistem endokr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8229600" cy="4981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544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</TotalTime>
  <Words>993</Words>
  <Application>Microsoft Office PowerPoint</Application>
  <PresentationFormat>On-screen Show (4:3)</PresentationFormat>
  <Paragraphs>126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Kemampuan akhir yang diharapkan</vt:lpstr>
      <vt:lpstr>Pengantar Endokrinologi</vt:lpstr>
      <vt:lpstr>Lanjutan....</vt:lpstr>
      <vt:lpstr>Fungsi Vital Sistem Endokrin </vt:lpstr>
      <vt:lpstr>Lanjutan....</vt:lpstr>
      <vt:lpstr>Hormon</vt:lpstr>
      <vt:lpstr>Kelenjar Endokrin</vt:lpstr>
      <vt:lpstr>Slide 9</vt:lpstr>
      <vt:lpstr>Slide 10</vt:lpstr>
      <vt:lpstr>Slide 11</vt:lpstr>
      <vt:lpstr>Golongan Hormon</vt:lpstr>
      <vt:lpstr>Reseptor Hormon</vt:lpstr>
      <vt:lpstr>Fisiologi Sistem Endokrin</vt:lpstr>
      <vt:lpstr>Sistem pengaturan umpan balik</vt:lpstr>
      <vt:lpstr>Regulasi Sekresi Aldosteron</vt:lpstr>
      <vt:lpstr>Sistem Regulasi Timbal Balik</vt:lpstr>
      <vt:lpstr>Gangguan kelenjar hipofisis</vt:lpstr>
      <vt:lpstr>Hipopituitarisme</vt:lpstr>
      <vt:lpstr>Lanjutan...</vt:lpstr>
      <vt:lpstr>Manifestasi Klinis Hipopituitarism</vt:lpstr>
      <vt:lpstr>Diagnosis dan Pengobatan Hipopituitarism</vt:lpstr>
      <vt:lpstr>Gigantisme dan Akromegali</vt:lpstr>
      <vt:lpstr>Akromegali</vt:lpstr>
      <vt:lpstr>Slide 25</vt:lpstr>
      <vt:lpstr>Slide 26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mertien</cp:lastModifiedBy>
  <cp:revision>258</cp:revision>
  <dcterms:created xsi:type="dcterms:W3CDTF">2010-08-24T06:47:44Z</dcterms:created>
  <dcterms:modified xsi:type="dcterms:W3CDTF">2017-09-23T03:44:33Z</dcterms:modified>
</cp:coreProperties>
</file>