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16" r:id="rId2"/>
    <p:sldId id="335" r:id="rId3"/>
    <p:sldId id="392" r:id="rId4"/>
    <p:sldId id="418" r:id="rId5"/>
    <p:sldId id="419" r:id="rId6"/>
    <p:sldId id="420" r:id="rId7"/>
    <p:sldId id="421" r:id="rId8"/>
    <p:sldId id="422" r:id="rId9"/>
    <p:sldId id="424" r:id="rId10"/>
    <p:sldId id="425" r:id="rId11"/>
    <p:sldId id="426" r:id="rId12"/>
    <p:sldId id="423" r:id="rId13"/>
    <p:sldId id="394" r:id="rId14"/>
    <p:sldId id="398" r:id="rId15"/>
    <p:sldId id="397" r:id="rId16"/>
    <p:sldId id="399" r:id="rId17"/>
    <p:sldId id="38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92" autoAdjust="0"/>
    <p:restoredTop sz="93190" autoAdjust="0"/>
  </p:normalViewPr>
  <p:slideViewPr>
    <p:cSldViewPr>
      <p:cViewPr>
        <p:scale>
          <a:sx n="70" d="100"/>
          <a:sy n="70" d="100"/>
        </p:scale>
        <p:origin x="-1410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7B2E6A-1E6D-4916-914F-B6FF4F9141F8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18E14F43-EADB-4B18-86E7-2E8CD25D1BAD}">
      <dgm:prSet phldrT="[Text]"/>
      <dgm:spPr/>
      <dgm:t>
        <a:bodyPr/>
        <a:lstStyle/>
        <a:p>
          <a:r>
            <a:rPr lang="id-ID" dirty="0" smtClean="0"/>
            <a:t>Kategori diagnostik</a:t>
          </a:r>
          <a:endParaRPr lang="id-ID" dirty="0"/>
        </a:p>
      </dgm:t>
    </dgm:pt>
    <dgm:pt modelId="{A6DF3B27-E482-4917-87A4-E1952B366072}" type="parTrans" cxnId="{991C4158-D544-4875-B580-AA865953EC21}">
      <dgm:prSet/>
      <dgm:spPr/>
      <dgm:t>
        <a:bodyPr/>
        <a:lstStyle/>
        <a:p>
          <a:endParaRPr lang="id-ID"/>
        </a:p>
      </dgm:t>
    </dgm:pt>
    <dgm:pt modelId="{A00A46C5-DEEB-4365-BB57-BE59B5A79663}" type="sibTrans" cxnId="{991C4158-D544-4875-B580-AA865953EC21}">
      <dgm:prSet/>
      <dgm:spPr/>
      <dgm:t>
        <a:bodyPr/>
        <a:lstStyle/>
        <a:p>
          <a:endParaRPr lang="id-ID"/>
        </a:p>
      </dgm:t>
    </dgm:pt>
    <dgm:pt modelId="{EF271824-A11F-4D6B-9703-814E8306A7F6}">
      <dgm:prSet phldrT="[Text]"/>
      <dgm:spPr/>
      <dgm:t>
        <a:bodyPr/>
        <a:lstStyle/>
        <a:p>
          <a:r>
            <a:rPr lang="id-ID" dirty="0" smtClean="0"/>
            <a:t>Azotemia prarenal (Penurunan Perfusi Ginjal)</a:t>
          </a:r>
          <a:endParaRPr lang="id-ID" dirty="0"/>
        </a:p>
      </dgm:t>
    </dgm:pt>
    <dgm:pt modelId="{9E036854-6F24-4B12-B46F-AD4F5F40990B}" type="parTrans" cxnId="{447DACB6-832F-462B-A2A8-3379440BAB13}">
      <dgm:prSet/>
      <dgm:spPr/>
      <dgm:t>
        <a:bodyPr/>
        <a:lstStyle/>
        <a:p>
          <a:endParaRPr lang="id-ID"/>
        </a:p>
      </dgm:t>
    </dgm:pt>
    <dgm:pt modelId="{ED8F41F1-C32A-4EC3-A7F3-2B29EE29442C}" type="sibTrans" cxnId="{447DACB6-832F-462B-A2A8-3379440BAB13}">
      <dgm:prSet/>
      <dgm:spPr/>
      <dgm:t>
        <a:bodyPr/>
        <a:lstStyle/>
        <a:p>
          <a:endParaRPr lang="id-ID"/>
        </a:p>
      </dgm:t>
    </dgm:pt>
    <dgm:pt modelId="{C9E3D4A6-4EE3-4B46-8C40-2075D80B8074}">
      <dgm:prSet phldrT="[Text]"/>
      <dgm:spPr/>
      <dgm:t>
        <a:bodyPr/>
        <a:lstStyle/>
        <a:p>
          <a:r>
            <a:rPr lang="id-ID" dirty="0" smtClean="0"/>
            <a:t>Gagal Ginjal Akut intrinsik</a:t>
          </a:r>
          <a:endParaRPr lang="id-ID" dirty="0"/>
        </a:p>
      </dgm:t>
    </dgm:pt>
    <dgm:pt modelId="{458679C5-51ED-402C-B9C9-5A3C80722653}" type="parTrans" cxnId="{7534D72D-7D13-4A94-9618-A4F925E5EEE3}">
      <dgm:prSet/>
      <dgm:spPr/>
      <dgm:t>
        <a:bodyPr/>
        <a:lstStyle/>
        <a:p>
          <a:endParaRPr lang="id-ID"/>
        </a:p>
      </dgm:t>
    </dgm:pt>
    <dgm:pt modelId="{C55538E6-C025-4680-99B1-424AADF03794}" type="sibTrans" cxnId="{7534D72D-7D13-4A94-9618-A4F925E5EEE3}">
      <dgm:prSet/>
      <dgm:spPr/>
      <dgm:t>
        <a:bodyPr/>
        <a:lstStyle/>
        <a:p>
          <a:endParaRPr lang="id-ID"/>
        </a:p>
      </dgm:t>
    </dgm:pt>
    <dgm:pt modelId="{27439C76-5BE1-4DF4-9F55-BB9B66FB8CC1}">
      <dgm:prSet phldrT="[Text]"/>
      <dgm:spPr/>
      <dgm:t>
        <a:bodyPr/>
        <a:lstStyle/>
        <a:p>
          <a:r>
            <a:rPr lang="id-ID" dirty="0" smtClean="0"/>
            <a:t>Azotemia pascarenal (Obstruksi Saluran Cerna)</a:t>
          </a:r>
          <a:endParaRPr lang="id-ID" dirty="0"/>
        </a:p>
      </dgm:t>
    </dgm:pt>
    <dgm:pt modelId="{C115AA3C-95E5-44EA-8DAF-A04872AA8DC0}" type="parTrans" cxnId="{BAE37F61-BDB0-40AC-B30F-C5F138A238B5}">
      <dgm:prSet/>
      <dgm:spPr/>
      <dgm:t>
        <a:bodyPr/>
        <a:lstStyle/>
        <a:p>
          <a:endParaRPr lang="id-ID"/>
        </a:p>
      </dgm:t>
    </dgm:pt>
    <dgm:pt modelId="{02D96E56-2437-4A0A-BBFF-9550A51A6F31}" type="sibTrans" cxnId="{BAE37F61-BDB0-40AC-B30F-C5F138A238B5}">
      <dgm:prSet/>
      <dgm:spPr/>
    </dgm:pt>
    <dgm:pt modelId="{FE7002E2-B36F-4674-8174-F7276A8BC2F5}" type="pres">
      <dgm:prSet presAssocID="{BE7B2E6A-1E6D-4916-914F-B6FF4F9141F8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CFF31973-98D1-471F-AFBA-F22878FFB03B}" type="pres">
      <dgm:prSet presAssocID="{18E14F43-EADB-4B18-86E7-2E8CD25D1BAD}" presName="root1" presStyleCnt="0"/>
      <dgm:spPr/>
    </dgm:pt>
    <dgm:pt modelId="{A4FED7A2-EEFE-49C7-B213-40C9E07C38DB}" type="pres">
      <dgm:prSet presAssocID="{18E14F43-EADB-4B18-86E7-2E8CD25D1BAD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BB5DD8F0-B6F4-410C-AF1F-AD4009B5DEA0}" type="pres">
      <dgm:prSet presAssocID="{18E14F43-EADB-4B18-86E7-2E8CD25D1BAD}" presName="level2hierChild" presStyleCnt="0"/>
      <dgm:spPr/>
    </dgm:pt>
    <dgm:pt modelId="{4029638A-200C-4674-80F4-4945E15A00B4}" type="pres">
      <dgm:prSet presAssocID="{9E036854-6F24-4B12-B46F-AD4F5F40990B}" presName="conn2-1" presStyleLbl="parChTrans1D2" presStyleIdx="0" presStyleCnt="3"/>
      <dgm:spPr/>
      <dgm:t>
        <a:bodyPr/>
        <a:lstStyle/>
        <a:p>
          <a:endParaRPr lang="id-ID"/>
        </a:p>
      </dgm:t>
    </dgm:pt>
    <dgm:pt modelId="{E9CDC0FD-7C04-4BE2-A8B5-429E74DD6250}" type="pres">
      <dgm:prSet presAssocID="{9E036854-6F24-4B12-B46F-AD4F5F40990B}" presName="connTx" presStyleLbl="parChTrans1D2" presStyleIdx="0" presStyleCnt="3"/>
      <dgm:spPr/>
      <dgm:t>
        <a:bodyPr/>
        <a:lstStyle/>
        <a:p>
          <a:endParaRPr lang="id-ID"/>
        </a:p>
      </dgm:t>
    </dgm:pt>
    <dgm:pt modelId="{C28217AA-87CB-49F6-9E9E-7926C93352B9}" type="pres">
      <dgm:prSet presAssocID="{EF271824-A11F-4D6B-9703-814E8306A7F6}" presName="root2" presStyleCnt="0"/>
      <dgm:spPr/>
    </dgm:pt>
    <dgm:pt modelId="{DC0B40B6-25A8-4935-B8EE-9403831F7054}" type="pres">
      <dgm:prSet presAssocID="{EF271824-A11F-4D6B-9703-814E8306A7F6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DEEA5DD5-9794-4361-95F8-07841FCC4822}" type="pres">
      <dgm:prSet presAssocID="{EF271824-A11F-4D6B-9703-814E8306A7F6}" presName="level3hierChild" presStyleCnt="0"/>
      <dgm:spPr/>
    </dgm:pt>
    <dgm:pt modelId="{7A9B5FAF-4844-4A15-98F4-9D3DC9B6A518}" type="pres">
      <dgm:prSet presAssocID="{C115AA3C-95E5-44EA-8DAF-A04872AA8DC0}" presName="conn2-1" presStyleLbl="parChTrans1D2" presStyleIdx="1" presStyleCnt="3"/>
      <dgm:spPr/>
      <dgm:t>
        <a:bodyPr/>
        <a:lstStyle/>
        <a:p>
          <a:endParaRPr lang="id-ID"/>
        </a:p>
      </dgm:t>
    </dgm:pt>
    <dgm:pt modelId="{ADBC4F31-2C1A-4094-9A4B-BAFE7ABA5F4F}" type="pres">
      <dgm:prSet presAssocID="{C115AA3C-95E5-44EA-8DAF-A04872AA8DC0}" presName="connTx" presStyleLbl="parChTrans1D2" presStyleIdx="1" presStyleCnt="3"/>
      <dgm:spPr/>
      <dgm:t>
        <a:bodyPr/>
        <a:lstStyle/>
        <a:p>
          <a:endParaRPr lang="id-ID"/>
        </a:p>
      </dgm:t>
    </dgm:pt>
    <dgm:pt modelId="{8455DE16-8CCE-4F84-B6BB-26C30599DE65}" type="pres">
      <dgm:prSet presAssocID="{27439C76-5BE1-4DF4-9F55-BB9B66FB8CC1}" presName="root2" presStyleCnt="0"/>
      <dgm:spPr/>
    </dgm:pt>
    <dgm:pt modelId="{D6E05FE4-4BA0-4694-B2AE-CCA1288ECB2F}" type="pres">
      <dgm:prSet presAssocID="{27439C76-5BE1-4DF4-9F55-BB9B66FB8CC1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08ED765F-9381-45BC-8DBC-48714C600B06}" type="pres">
      <dgm:prSet presAssocID="{27439C76-5BE1-4DF4-9F55-BB9B66FB8CC1}" presName="level3hierChild" presStyleCnt="0"/>
      <dgm:spPr/>
    </dgm:pt>
    <dgm:pt modelId="{00B6733A-3831-44AB-B02F-E53D5BB20495}" type="pres">
      <dgm:prSet presAssocID="{458679C5-51ED-402C-B9C9-5A3C80722653}" presName="conn2-1" presStyleLbl="parChTrans1D2" presStyleIdx="2" presStyleCnt="3"/>
      <dgm:spPr/>
      <dgm:t>
        <a:bodyPr/>
        <a:lstStyle/>
        <a:p>
          <a:endParaRPr lang="id-ID"/>
        </a:p>
      </dgm:t>
    </dgm:pt>
    <dgm:pt modelId="{FA218305-C17E-42BA-BFFA-5762AB169172}" type="pres">
      <dgm:prSet presAssocID="{458679C5-51ED-402C-B9C9-5A3C80722653}" presName="connTx" presStyleLbl="parChTrans1D2" presStyleIdx="2" presStyleCnt="3"/>
      <dgm:spPr/>
      <dgm:t>
        <a:bodyPr/>
        <a:lstStyle/>
        <a:p>
          <a:endParaRPr lang="id-ID"/>
        </a:p>
      </dgm:t>
    </dgm:pt>
    <dgm:pt modelId="{D23EDD58-6166-4C8E-A2F1-6D3E2DABDA03}" type="pres">
      <dgm:prSet presAssocID="{C9E3D4A6-4EE3-4B46-8C40-2075D80B8074}" presName="root2" presStyleCnt="0"/>
      <dgm:spPr/>
    </dgm:pt>
    <dgm:pt modelId="{C6F5BC47-A68A-43CE-94A6-E5C0119F7695}" type="pres">
      <dgm:prSet presAssocID="{C9E3D4A6-4EE3-4B46-8C40-2075D80B8074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45288C2F-A3F5-4BD9-A3DF-5086B6C555D4}" type="pres">
      <dgm:prSet presAssocID="{C9E3D4A6-4EE3-4B46-8C40-2075D80B8074}" presName="level3hierChild" presStyleCnt="0"/>
      <dgm:spPr/>
    </dgm:pt>
  </dgm:ptLst>
  <dgm:cxnLst>
    <dgm:cxn modelId="{991C4158-D544-4875-B580-AA865953EC21}" srcId="{BE7B2E6A-1E6D-4916-914F-B6FF4F9141F8}" destId="{18E14F43-EADB-4B18-86E7-2E8CD25D1BAD}" srcOrd="0" destOrd="0" parTransId="{A6DF3B27-E482-4917-87A4-E1952B366072}" sibTransId="{A00A46C5-DEEB-4365-BB57-BE59B5A79663}"/>
    <dgm:cxn modelId="{7534D72D-7D13-4A94-9618-A4F925E5EEE3}" srcId="{18E14F43-EADB-4B18-86E7-2E8CD25D1BAD}" destId="{C9E3D4A6-4EE3-4B46-8C40-2075D80B8074}" srcOrd="2" destOrd="0" parTransId="{458679C5-51ED-402C-B9C9-5A3C80722653}" sibTransId="{C55538E6-C025-4680-99B1-424AADF03794}"/>
    <dgm:cxn modelId="{EB199D80-65FA-4836-9BD4-CCF326370C1B}" type="presOf" srcId="{BE7B2E6A-1E6D-4916-914F-B6FF4F9141F8}" destId="{FE7002E2-B36F-4674-8174-F7276A8BC2F5}" srcOrd="0" destOrd="0" presId="urn:microsoft.com/office/officeart/2005/8/layout/hierarchy2"/>
    <dgm:cxn modelId="{850BB5B7-66C8-43AF-9008-B69917E4806A}" type="presOf" srcId="{C115AA3C-95E5-44EA-8DAF-A04872AA8DC0}" destId="{7A9B5FAF-4844-4A15-98F4-9D3DC9B6A518}" srcOrd="0" destOrd="0" presId="urn:microsoft.com/office/officeart/2005/8/layout/hierarchy2"/>
    <dgm:cxn modelId="{9BAEDBF8-1361-4F08-8E3A-CDC7C02A7593}" type="presOf" srcId="{27439C76-5BE1-4DF4-9F55-BB9B66FB8CC1}" destId="{D6E05FE4-4BA0-4694-B2AE-CCA1288ECB2F}" srcOrd="0" destOrd="0" presId="urn:microsoft.com/office/officeart/2005/8/layout/hierarchy2"/>
    <dgm:cxn modelId="{DE6EBDDB-90D7-40BE-937C-D8821E6F155B}" type="presOf" srcId="{9E036854-6F24-4B12-B46F-AD4F5F40990B}" destId="{E9CDC0FD-7C04-4BE2-A8B5-429E74DD6250}" srcOrd="1" destOrd="0" presId="urn:microsoft.com/office/officeart/2005/8/layout/hierarchy2"/>
    <dgm:cxn modelId="{4869DA83-090E-4A9D-95C8-68AE2CAA1BAF}" type="presOf" srcId="{458679C5-51ED-402C-B9C9-5A3C80722653}" destId="{FA218305-C17E-42BA-BFFA-5762AB169172}" srcOrd="1" destOrd="0" presId="urn:microsoft.com/office/officeart/2005/8/layout/hierarchy2"/>
    <dgm:cxn modelId="{BAE37F61-BDB0-40AC-B30F-C5F138A238B5}" srcId="{18E14F43-EADB-4B18-86E7-2E8CD25D1BAD}" destId="{27439C76-5BE1-4DF4-9F55-BB9B66FB8CC1}" srcOrd="1" destOrd="0" parTransId="{C115AA3C-95E5-44EA-8DAF-A04872AA8DC0}" sibTransId="{02D96E56-2437-4A0A-BBFF-9550A51A6F31}"/>
    <dgm:cxn modelId="{516A4A66-B235-4AAC-B1F7-7F94EA83CED2}" type="presOf" srcId="{C115AA3C-95E5-44EA-8DAF-A04872AA8DC0}" destId="{ADBC4F31-2C1A-4094-9A4B-BAFE7ABA5F4F}" srcOrd="1" destOrd="0" presId="urn:microsoft.com/office/officeart/2005/8/layout/hierarchy2"/>
    <dgm:cxn modelId="{A40BF5A9-5B9E-4224-A1C6-F97DC01A4810}" type="presOf" srcId="{C9E3D4A6-4EE3-4B46-8C40-2075D80B8074}" destId="{C6F5BC47-A68A-43CE-94A6-E5C0119F7695}" srcOrd="0" destOrd="0" presId="urn:microsoft.com/office/officeart/2005/8/layout/hierarchy2"/>
    <dgm:cxn modelId="{484D2B38-3EAC-44C6-BED4-9D8A7A4C10F7}" type="presOf" srcId="{9E036854-6F24-4B12-B46F-AD4F5F40990B}" destId="{4029638A-200C-4674-80F4-4945E15A00B4}" srcOrd="0" destOrd="0" presId="urn:microsoft.com/office/officeart/2005/8/layout/hierarchy2"/>
    <dgm:cxn modelId="{E0CC05BB-B608-4F5C-9FAD-90CB0A066C79}" type="presOf" srcId="{EF271824-A11F-4D6B-9703-814E8306A7F6}" destId="{DC0B40B6-25A8-4935-B8EE-9403831F7054}" srcOrd="0" destOrd="0" presId="urn:microsoft.com/office/officeart/2005/8/layout/hierarchy2"/>
    <dgm:cxn modelId="{447DACB6-832F-462B-A2A8-3379440BAB13}" srcId="{18E14F43-EADB-4B18-86E7-2E8CD25D1BAD}" destId="{EF271824-A11F-4D6B-9703-814E8306A7F6}" srcOrd="0" destOrd="0" parTransId="{9E036854-6F24-4B12-B46F-AD4F5F40990B}" sibTransId="{ED8F41F1-C32A-4EC3-A7F3-2B29EE29442C}"/>
    <dgm:cxn modelId="{9831BE1A-D58A-4308-B3C0-6064D19BC498}" type="presOf" srcId="{458679C5-51ED-402C-B9C9-5A3C80722653}" destId="{00B6733A-3831-44AB-B02F-E53D5BB20495}" srcOrd="0" destOrd="0" presId="urn:microsoft.com/office/officeart/2005/8/layout/hierarchy2"/>
    <dgm:cxn modelId="{69C8FD8C-A214-4B97-8085-85A3E6F70F0F}" type="presOf" srcId="{18E14F43-EADB-4B18-86E7-2E8CD25D1BAD}" destId="{A4FED7A2-EEFE-49C7-B213-40C9E07C38DB}" srcOrd="0" destOrd="0" presId="urn:microsoft.com/office/officeart/2005/8/layout/hierarchy2"/>
    <dgm:cxn modelId="{8CC83E57-181A-47C8-8451-FE6D52660E95}" type="presParOf" srcId="{FE7002E2-B36F-4674-8174-F7276A8BC2F5}" destId="{CFF31973-98D1-471F-AFBA-F22878FFB03B}" srcOrd="0" destOrd="0" presId="urn:microsoft.com/office/officeart/2005/8/layout/hierarchy2"/>
    <dgm:cxn modelId="{0175307C-4A39-41FC-9ED0-56B0866E08B3}" type="presParOf" srcId="{CFF31973-98D1-471F-AFBA-F22878FFB03B}" destId="{A4FED7A2-EEFE-49C7-B213-40C9E07C38DB}" srcOrd="0" destOrd="0" presId="urn:microsoft.com/office/officeart/2005/8/layout/hierarchy2"/>
    <dgm:cxn modelId="{A60FC79E-D3C7-4DC9-9C67-A6AB43C654E4}" type="presParOf" srcId="{CFF31973-98D1-471F-AFBA-F22878FFB03B}" destId="{BB5DD8F0-B6F4-410C-AF1F-AD4009B5DEA0}" srcOrd="1" destOrd="0" presId="urn:microsoft.com/office/officeart/2005/8/layout/hierarchy2"/>
    <dgm:cxn modelId="{7A7DCC9E-4B51-4064-8F01-46C3F990BE13}" type="presParOf" srcId="{BB5DD8F0-B6F4-410C-AF1F-AD4009B5DEA0}" destId="{4029638A-200C-4674-80F4-4945E15A00B4}" srcOrd="0" destOrd="0" presId="urn:microsoft.com/office/officeart/2005/8/layout/hierarchy2"/>
    <dgm:cxn modelId="{46898718-6FEE-484C-AD78-626246250A9C}" type="presParOf" srcId="{4029638A-200C-4674-80F4-4945E15A00B4}" destId="{E9CDC0FD-7C04-4BE2-A8B5-429E74DD6250}" srcOrd="0" destOrd="0" presId="urn:microsoft.com/office/officeart/2005/8/layout/hierarchy2"/>
    <dgm:cxn modelId="{2E8CD56C-830A-4679-99A9-BC35CF9A5FA3}" type="presParOf" srcId="{BB5DD8F0-B6F4-410C-AF1F-AD4009B5DEA0}" destId="{C28217AA-87CB-49F6-9E9E-7926C93352B9}" srcOrd="1" destOrd="0" presId="urn:microsoft.com/office/officeart/2005/8/layout/hierarchy2"/>
    <dgm:cxn modelId="{09811002-3DC3-41F1-9990-BF7734FAA981}" type="presParOf" srcId="{C28217AA-87CB-49F6-9E9E-7926C93352B9}" destId="{DC0B40B6-25A8-4935-B8EE-9403831F7054}" srcOrd="0" destOrd="0" presId="urn:microsoft.com/office/officeart/2005/8/layout/hierarchy2"/>
    <dgm:cxn modelId="{CC84A3D2-B0D5-4FA4-8664-72ECD525F3EE}" type="presParOf" srcId="{C28217AA-87CB-49F6-9E9E-7926C93352B9}" destId="{DEEA5DD5-9794-4361-95F8-07841FCC4822}" srcOrd="1" destOrd="0" presId="urn:microsoft.com/office/officeart/2005/8/layout/hierarchy2"/>
    <dgm:cxn modelId="{23620049-A68D-48BD-8E27-91DC4BA4E62D}" type="presParOf" srcId="{BB5DD8F0-B6F4-410C-AF1F-AD4009B5DEA0}" destId="{7A9B5FAF-4844-4A15-98F4-9D3DC9B6A518}" srcOrd="2" destOrd="0" presId="urn:microsoft.com/office/officeart/2005/8/layout/hierarchy2"/>
    <dgm:cxn modelId="{8576B005-DFF9-4BB3-B9D4-A06B5EC654EB}" type="presParOf" srcId="{7A9B5FAF-4844-4A15-98F4-9D3DC9B6A518}" destId="{ADBC4F31-2C1A-4094-9A4B-BAFE7ABA5F4F}" srcOrd="0" destOrd="0" presId="urn:microsoft.com/office/officeart/2005/8/layout/hierarchy2"/>
    <dgm:cxn modelId="{96A5AF72-4DEF-4082-8979-096C1AC1E2B5}" type="presParOf" srcId="{BB5DD8F0-B6F4-410C-AF1F-AD4009B5DEA0}" destId="{8455DE16-8CCE-4F84-B6BB-26C30599DE65}" srcOrd="3" destOrd="0" presId="urn:microsoft.com/office/officeart/2005/8/layout/hierarchy2"/>
    <dgm:cxn modelId="{A0A83857-7761-4BB6-AC23-DA6F0966BBCB}" type="presParOf" srcId="{8455DE16-8CCE-4F84-B6BB-26C30599DE65}" destId="{D6E05FE4-4BA0-4694-B2AE-CCA1288ECB2F}" srcOrd="0" destOrd="0" presId="urn:microsoft.com/office/officeart/2005/8/layout/hierarchy2"/>
    <dgm:cxn modelId="{7EF8FA99-EF34-473D-8EB7-17180EF27D4D}" type="presParOf" srcId="{8455DE16-8CCE-4F84-B6BB-26C30599DE65}" destId="{08ED765F-9381-45BC-8DBC-48714C600B06}" srcOrd="1" destOrd="0" presId="urn:microsoft.com/office/officeart/2005/8/layout/hierarchy2"/>
    <dgm:cxn modelId="{1199C70E-5AF8-4DE5-941D-C7BC3C2D417C}" type="presParOf" srcId="{BB5DD8F0-B6F4-410C-AF1F-AD4009B5DEA0}" destId="{00B6733A-3831-44AB-B02F-E53D5BB20495}" srcOrd="4" destOrd="0" presId="urn:microsoft.com/office/officeart/2005/8/layout/hierarchy2"/>
    <dgm:cxn modelId="{A64E0827-3CF5-471D-A7A1-294C90FEE736}" type="presParOf" srcId="{00B6733A-3831-44AB-B02F-E53D5BB20495}" destId="{FA218305-C17E-42BA-BFFA-5762AB169172}" srcOrd="0" destOrd="0" presId="urn:microsoft.com/office/officeart/2005/8/layout/hierarchy2"/>
    <dgm:cxn modelId="{666B05B1-EC5F-4E24-A262-60F67E279C4A}" type="presParOf" srcId="{BB5DD8F0-B6F4-410C-AF1F-AD4009B5DEA0}" destId="{D23EDD58-6166-4C8E-A2F1-6D3E2DABDA03}" srcOrd="5" destOrd="0" presId="urn:microsoft.com/office/officeart/2005/8/layout/hierarchy2"/>
    <dgm:cxn modelId="{2691920F-E4DC-45C0-8E51-1614D2F95045}" type="presParOf" srcId="{D23EDD58-6166-4C8E-A2F1-6D3E2DABDA03}" destId="{C6F5BC47-A68A-43CE-94A6-E5C0119F7695}" srcOrd="0" destOrd="0" presId="urn:microsoft.com/office/officeart/2005/8/layout/hierarchy2"/>
    <dgm:cxn modelId="{1A2011A9-C57D-4A0D-BBB4-20B09F50B199}" type="presParOf" srcId="{D23EDD58-6166-4C8E-A2F1-6D3E2DABDA03}" destId="{45288C2F-A3F5-4BD9-A3DF-5086B6C555D4}" srcOrd="1" destOrd="0" presId="urn:microsoft.com/office/officeart/2005/8/layout/hierarchy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1046CB0-26DB-4A6C-A9C4-A0F8FB77942D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C2A93660-8F4F-4508-86B7-DDF6D9136FD6}">
      <dgm:prSet phldrT="[Text]"/>
      <dgm:spPr/>
      <dgm:t>
        <a:bodyPr/>
        <a:lstStyle/>
        <a:p>
          <a:r>
            <a:rPr lang="id-ID" dirty="0" smtClean="0"/>
            <a:t>Perjalanan Klinis ARF </a:t>
          </a:r>
          <a:endParaRPr lang="id-ID" dirty="0"/>
        </a:p>
      </dgm:t>
    </dgm:pt>
    <dgm:pt modelId="{5F7A5717-4FF3-4C0E-9704-1B93637EA399}" type="parTrans" cxnId="{3538E49E-451A-45D7-8C87-B697F86944EC}">
      <dgm:prSet/>
      <dgm:spPr/>
      <dgm:t>
        <a:bodyPr/>
        <a:lstStyle/>
        <a:p>
          <a:endParaRPr lang="id-ID"/>
        </a:p>
      </dgm:t>
    </dgm:pt>
    <dgm:pt modelId="{54A760C3-1D4B-49BE-929D-0EB09EF0941B}" type="sibTrans" cxnId="{3538E49E-451A-45D7-8C87-B697F86944EC}">
      <dgm:prSet/>
      <dgm:spPr/>
      <dgm:t>
        <a:bodyPr/>
        <a:lstStyle/>
        <a:p>
          <a:endParaRPr lang="id-ID"/>
        </a:p>
      </dgm:t>
    </dgm:pt>
    <dgm:pt modelId="{630862A5-DF1D-4E7B-85F7-4C55FC69BD67}">
      <dgm:prSet phldrT="[Text]"/>
      <dgm:spPr/>
      <dgm:t>
        <a:bodyPr/>
        <a:lstStyle/>
        <a:p>
          <a:r>
            <a:rPr lang="id-ID" dirty="0" smtClean="0"/>
            <a:t>Oliguria</a:t>
          </a:r>
          <a:endParaRPr lang="id-ID" dirty="0"/>
        </a:p>
      </dgm:t>
    </dgm:pt>
    <dgm:pt modelId="{38F0BE88-78C7-4123-BBF4-E6764FACC1AF}" type="parTrans" cxnId="{F7956E71-369E-452B-911B-0DE30653350C}">
      <dgm:prSet/>
      <dgm:spPr/>
      <dgm:t>
        <a:bodyPr/>
        <a:lstStyle/>
        <a:p>
          <a:endParaRPr lang="id-ID"/>
        </a:p>
      </dgm:t>
    </dgm:pt>
    <dgm:pt modelId="{C9EA7C8E-E0CB-4FFB-8907-5A0D3C367ADF}" type="sibTrans" cxnId="{F7956E71-369E-452B-911B-0DE30653350C}">
      <dgm:prSet/>
      <dgm:spPr/>
      <dgm:t>
        <a:bodyPr/>
        <a:lstStyle/>
        <a:p>
          <a:endParaRPr lang="id-ID"/>
        </a:p>
      </dgm:t>
    </dgm:pt>
    <dgm:pt modelId="{0A8BBBBD-DB9B-4209-80F9-4BBA61E87756}">
      <dgm:prSet phldrT="[Text]"/>
      <dgm:spPr/>
      <dgm:t>
        <a:bodyPr/>
        <a:lstStyle/>
        <a:p>
          <a:r>
            <a:rPr lang="id-ID" dirty="0" smtClean="0"/>
            <a:t>Diuresis</a:t>
          </a:r>
          <a:endParaRPr lang="id-ID" dirty="0"/>
        </a:p>
      </dgm:t>
    </dgm:pt>
    <dgm:pt modelId="{58280C96-3B8C-4BBF-8769-82EFFB081E97}" type="parTrans" cxnId="{AF2C85B2-3313-4D1C-8F39-A5B516B9DFFF}">
      <dgm:prSet/>
      <dgm:spPr/>
      <dgm:t>
        <a:bodyPr/>
        <a:lstStyle/>
        <a:p>
          <a:endParaRPr lang="id-ID"/>
        </a:p>
      </dgm:t>
    </dgm:pt>
    <dgm:pt modelId="{FFA6CF93-F596-4BDC-AC2F-7C86F7AAE6FE}" type="sibTrans" cxnId="{AF2C85B2-3313-4D1C-8F39-A5B516B9DFFF}">
      <dgm:prSet/>
      <dgm:spPr/>
      <dgm:t>
        <a:bodyPr/>
        <a:lstStyle/>
        <a:p>
          <a:endParaRPr lang="id-ID"/>
        </a:p>
      </dgm:t>
    </dgm:pt>
    <dgm:pt modelId="{489CAC4A-DB9F-48DF-A8FE-916AE285373A}">
      <dgm:prSet phldrT="[Text]"/>
      <dgm:spPr/>
      <dgm:t>
        <a:bodyPr/>
        <a:lstStyle/>
        <a:p>
          <a:r>
            <a:rPr lang="id-ID" dirty="0" smtClean="0"/>
            <a:t>Pemulihan</a:t>
          </a:r>
          <a:endParaRPr lang="id-ID" dirty="0"/>
        </a:p>
      </dgm:t>
    </dgm:pt>
    <dgm:pt modelId="{B0CE738B-222D-43CE-B37C-5E874272919E}" type="sibTrans" cxnId="{32B0BEF8-149F-4014-8B1A-4A6FC4EA497D}">
      <dgm:prSet/>
      <dgm:spPr/>
      <dgm:t>
        <a:bodyPr/>
        <a:lstStyle/>
        <a:p>
          <a:endParaRPr lang="id-ID"/>
        </a:p>
      </dgm:t>
    </dgm:pt>
    <dgm:pt modelId="{188CC0F6-C456-4A75-B971-DF9B7A35C66D}" type="parTrans" cxnId="{32B0BEF8-149F-4014-8B1A-4A6FC4EA497D}">
      <dgm:prSet/>
      <dgm:spPr/>
      <dgm:t>
        <a:bodyPr/>
        <a:lstStyle/>
        <a:p>
          <a:endParaRPr lang="id-ID"/>
        </a:p>
      </dgm:t>
    </dgm:pt>
    <dgm:pt modelId="{8CA56030-ACBC-4A92-B678-7C622DC6B0C5}" type="pres">
      <dgm:prSet presAssocID="{11046CB0-26DB-4A6C-A9C4-A0F8FB77942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622FC938-5C29-495E-A1E6-DD2C3B87D39D}" type="pres">
      <dgm:prSet presAssocID="{C2A93660-8F4F-4508-86B7-DDF6D9136FD6}" presName="root1" presStyleCnt="0"/>
      <dgm:spPr/>
    </dgm:pt>
    <dgm:pt modelId="{C136DB40-F5AE-4305-9C7D-981D6B368F87}" type="pres">
      <dgm:prSet presAssocID="{C2A93660-8F4F-4508-86B7-DDF6D9136FD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299ECD22-67A1-46B7-A862-8178EC395121}" type="pres">
      <dgm:prSet presAssocID="{C2A93660-8F4F-4508-86B7-DDF6D9136FD6}" presName="level2hierChild" presStyleCnt="0"/>
      <dgm:spPr/>
    </dgm:pt>
    <dgm:pt modelId="{DE5BF64B-E835-4B75-B499-8155E0568112}" type="pres">
      <dgm:prSet presAssocID="{38F0BE88-78C7-4123-BBF4-E6764FACC1AF}" presName="conn2-1" presStyleLbl="parChTrans1D2" presStyleIdx="0" presStyleCnt="3"/>
      <dgm:spPr/>
      <dgm:t>
        <a:bodyPr/>
        <a:lstStyle/>
        <a:p>
          <a:endParaRPr lang="id-ID"/>
        </a:p>
      </dgm:t>
    </dgm:pt>
    <dgm:pt modelId="{86DA635A-22A5-4B8E-A79E-4D3D570E1B46}" type="pres">
      <dgm:prSet presAssocID="{38F0BE88-78C7-4123-BBF4-E6764FACC1AF}" presName="connTx" presStyleLbl="parChTrans1D2" presStyleIdx="0" presStyleCnt="3"/>
      <dgm:spPr/>
      <dgm:t>
        <a:bodyPr/>
        <a:lstStyle/>
        <a:p>
          <a:endParaRPr lang="id-ID"/>
        </a:p>
      </dgm:t>
    </dgm:pt>
    <dgm:pt modelId="{3E72AFF1-F9D6-4CB6-B9DA-1A03262C1521}" type="pres">
      <dgm:prSet presAssocID="{630862A5-DF1D-4E7B-85F7-4C55FC69BD67}" presName="root2" presStyleCnt="0"/>
      <dgm:spPr/>
    </dgm:pt>
    <dgm:pt modelId="{AF1FE629-6BB0-42B2-A9A1-6AEE0EB76330}" type="pres">
      <dgm:prSet presAssocID="{630862A5-DF1D-4E7B-85F7-4C55FC69BD67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A80A92E6-2D7F-4843-9E9A-8585DC80392F}" type="pres">
      <dgm:prSet presAssocID="{630862A5-DF1D-4E7B-85F7-4C55FC69BD67}" presName="level3hierChild" presStyleCnt="0"/>
      <dgm:spPr/>
    </dgm:pt>
    <dgm:pt modelId="{508BA730-BF3E-403C-B27F-B0BCE2F2B4B6}" type="pres">
      <dgm:prSet presAssocID="{58280C96-3B8C-4BBF-8769-82EFFB081E97}" presName="conn2-1" presStyleLbl="parChTrans1D2" presStyleIdx="1" presStyleCnt="3"/>
      <dgm:spPr/>
      <dgm:t>
        <a:bodyPr/>
        <a:lstStyle/>
        <a:p>
          <a:endParaRPr lang="id-ID"/>
        </a:p>
      </dgm:t>
    </dgm:pt>
    <dgm:pt modelId="{198B53BE-7070-4C56-8F17-2AE93B52A955}" type="pres">
      <dgm:prSet presAssocID="{58280C96-3B8C-4BBF-8769-82EFFB081E97}" presName="connTx" presStyleLbl="parChTrans1D2" presStyleIdx="1" presStyleCnt="3"/>
      <dgm:spPr/>
      <dgm:t>
        <a:bodyPr/>
        <a:lstStyle/>
        <a:p>
          <a:endParaRPr lang="id-ID"/>
        </a:p>
      </dgm:t>
    </dgm:pt>
    <dgm:pt modelId="{06A0D2E4-C419-489C-A0C0-7FDE9527AAA6}" type="pres">
      <dgm:prSet presAssocID="{0A8BBBBD-DB9B-4209-80F9-4BBA61E87756}" presName="root2" presStyleCnt="0"/>
      <dgm:spPr/>
    </dgm:pt>
    <dgm:pt modelId="{98BD4F4C-9DBF-449B-8D24-BB62F74E706C}" type="pres">
      <dgm:prSet presAssocID="{0A8BBBBD-DB9B-4209-80F9-4BBA61E87756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35D7F649-8C1C-4EB3-B1D4-F7153719A363}" type="pres">
      <dgm:prSet presAssocID="{0A8BBBBD-DB9B-4209-80F9-4BBA61E87756}" presName="level3hierChild" presStyleCnt="0"/>
      <dgm:spPr/>
    </dgm:pt>
    <dgm:pt modelId="{1CDBADE7-E9A8-4906-9CAE-46FCC2CF46DA}" type="pres">
      <dgm:prSet presAssocID="{188CC0F6-C456-4A75-B971-DF9B7A35C66D}" presName="conn2-1" presStyleLbl="parChTrans1D2" presStyleIdx="2" presStyleCnt="3"/>
      <dgm:spPr/>
      <dgm:t>
        <a:bodyPr/>
        <a:lstStyle/>
        <a:p>
          <a:endParaRPr lang="id-ID"/>
        </a:p>
      </dgm:t>
    </dgm:pt>
    <dgm:pt modelId="{93E5C281-6544-49D5-BB72-961944B8B536}" type="pres">
      <dgm:prSet presAssocID="{188CC0F6-C456-4A75-B971-DF9B7A35C66D}" presName="connTx" presStyleLbl="parChTrans1D2" presStyleIdx="2" presStyleCnt="3"/>
      <dgm:spPr/>
      <dgm:t>
        <a:bodyPr/>
        <a:lstStyle/>
        <a:p>
          <a:endParaRPr lang="id-ID"/>
        </a:p>
      </dgm:t>
    </dgm:pt>
    <dgm:pt modelId="{B767DB5B-CEC2-4E12-B5A9-C659420D23B6}" type="pres">
      <dgm:prSet presAssocID="{489CAC4A-DB9F-48DF-A8FE-916AE285373A}" presName="root2" presStyleCnt="0"/>
      <dgm:spPr/>
    </dgm:pt>
    <dgm:pt modelId="{0FA30DFD-2D22-4BA2-A77A-BA07778234CE}" type="pres">
      <dgm:prSet presAssocID="{489CAC4A-DB9F-48DF-A8FE-916AE285373A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id-ID"/>
        </a:p>
      </dgm:t>
    </dgm:pt>
    <dgm:pt modelId="{E86549DF-309B-40B1-A511-29A1C684D5A0}" type="pres">
      <dgm:prSet presAssocID="{489CAC4A-DB9F-48DF-A8FE-916AE285373A}" presName="level3hierChild" presStyleCnt="0"/>
      <dgm:spPr/>
    </dgm:pt>
  </dgm:ptLst>
  <dgm:cxnLst>
    <dgm:cxn modelId="{C9682E45-130A-43F9-A823-D190FEFDAD89}" type="presOf" srcId="{489CAC4A-DB9F-48DF-A8FE-916AE285373A}" destId="{0FA30DFD-2D22-4BA2-A77A-BA07778234CE}" srcOrd="0" destOrd="0" presId="urn:microsoft.com/office/officeart/2005/8/layout/hierarchy2"/>
    <dgm:cxn modelId="{4B68A293-E80E-4EF3-AF55-50982B07CB2E}" type="presOf" srcId="{38F0BE88-78C7-4123-BBF4-E6764FACC1AF}" destId="{86DA635A-22A5-4B8E-A79E-4D3D570E1B46}" srcOrd="1" destOrd="0" presId="urn:microsoft.com/office/officeart/2005/8/layout/hierarchy2"/>
    <dgm:cxn modelId="{81FE18B3-A6E7-477A-871A-3A54E1AEF747}" type="presOf" srcId="{188CC0F6-C456-4A75-B971-DF9B7A35C66D}" destId="{93E5C281-6544-49D5-BB72-961944B8B536}" srcOrd="1" destOrd="0" presId="urn:microsoft.com/office/officeart/2005/8/layout/hierarchy2"/>
    <dgm:cxn modelId="{6BEE4129-3785-4C15-A424-A1411E983270}" type="presOf" srcId="{188CC0F6-C456-4A75-B971-DF9B7A35C66D}" destId="{1CDBADE7-E9A8-4906-9CAE-46FCC2CF46DA}" srcOrd="0" destOrd="0" presId="urn:microsoft.com/office/officeart/2005/8/layout/hierarchy2"/>
    <dgm:cxn modelId="{CE4AA835-A8B1-4FAB-B9AE-983DA0C86AA9}" type="presOf" srcId="{11046CB0-26DB-4A6C-A9C4-A0F8FB77942D}" destId="{8CA56030-ACBC-4A92-B678-7C622DC6B0C5}" srcOrd="0" destOrd="0" presId="urn:microsoft.com/office/officeart/2005/8/layout/hierarchy2"/>
    <dgm:cxn modelId="{32B0BEF8-149F-4014-8B1A-4A6FC4EA497D}" srcId="{C2A93660-8F4F-4508-86B7-DDF6D9136FD6}" destId="{489CAC4A-DB9F-48DF-A8FE-916AE285373A}" srcOrd="2" destOrd="0" parTransId="{188CC0F6-C456-4A75-B971-DF9B7A35C66D}" sibTransId="{B0CE738B-222D-43CE-B37C-5E874272919E}"/>
    <dgm:cxn modelId="{C30568C1-44E1-4EB4-A711-6C0787DCD1B3}" type="presOf" srcId="{C2A93660-8F4F-4508-86B7-DDF6D9136FD6}" destId="{C136DB40-F5AE-4305-9C7D-981D6B368F87}" srcOrd="0" destOrd="0" presId="urn:microsoft.com/office/officeart/2005/8/layout/hierarchy2"/>
    <dgm:cxn modelId="{AF2C85B2-3313-4D1C-8F39-A5B516B9DFFF}" srcId="{C2A93660-8F4F-4508-86B7-DDF6D9136FD6}" destId="{0A8BBBBD-DB9B-4209-80F9-4BBA61E87756}" srcOrd="1" destOrd="0" parTransId="{58280C96-3B8C-4BBF-8769-82EFFB081E97}" sibTransId="{FFA6CF93-F596-4BDC-AC2F-7C86F7AAE6FE}"/>
    <dgm:cxn modelId="{F7956E71-369E-452B-911B-0DE30653350C}" srcId="{C2A93660-8F4F-4508-86B7-DDF6D9136FD6}" destId="{630862A5-DF1D-4E7B-85F7-4C55FC69BD67}" srcOrd="0" destOrd="0" parTransId="{38F0BE88-78C7-4123-BBF4-E6764FACC1AF}" sibTransId="{C9EA7C8E-E0CB-4FFB-8907-5A0D3C367ADF}"/>
    <dgm:cxn modelId="{7F330B4B-4D46-4391-8955-26764BC6FA87}" type="presOf" srcId="{630862A5-DF1D-4E7B-85F7-4C55FC69BD67}" destId="{AF1FE629-6BB0-42B2-A9A1-6AEE0EB76330}" srcOrd="0" destOrd="0" presId="urn:microsoft.com/office/officeart/2005/8/layout/hierarchy2"/>
    <dgm:cxn modelId="{C28CC5E0-A51E-46A1-8214-46BD0B534B64}" type="presOf" srcId="{58280C96-3B8C-4BBF-8769-82EFFB081E97}" destId="{508BA730-BF3E-403C-B27F-B0BCE2F2B4B6}" srcOrd="0" destOrd="0" presId="urn:microsoft.com/office/officeart/2005/8/layout/hierarchy2"/>
    <dgm:cxn modelId="{3538E49E-451A-45D7-8C87-B697F86944EC}" srcId="{11046CB0-26DB-4A6C-A9C4-A0F8FB77942D}" destId="{C2A93660-8F4F-4508-86B7-DDF6D9136FD6}" srcOrd="0" destOrd="0" parTransId="{5F7A5717-4FF3-4C0E-9704-1B93637EA399}" sibTransId="{54A760C3-1D4B-49BE-929D-0EB09EF0941B}"/>
    <dgm:cxn modelId="{47D11200-23C8-40AD-8610-79DECFFBFDA5}" type="presOf" srcId="{58280C96-3B8C-4BBF-8769-82EFFB081E97}" destId="{198B53BE-7070-4C56-8F17-2AE93B52A955}" srcOrd="1" destOrd="0" presId="urn:microsoft.com/office/officeart/2005/8/layout/hierarchy2"/>
    <dgm:cxn modelId="{E86B9671-6102-4440-825F-0D569E9FAE35}" type="presOf" srcId="{38F0BE88-78C7-4123-BBF4-E6764FACC1AF}" destId="{DE5BF64B-E835-4B75-B499-8155E0568112}" srcOrd="0" destOrd="0" presId="urn:microsoft.com/office/officeart/2005/8/layout/hierarchy2"/>
    <dgm:cxn modelId="{50846277-4DCB-4A9E-9CE7-C84B6AC58B75}" type="presOf" srcId="{0A8BBBBD-DB9B-4209-80F9-4BBA61E87756}" destId="{98BD4F4C-9DBF-449B-8D24-BB62F74E706C}" srcOrd="0" destOrd="0" presId="urn:microsoft.com/office/officeart/2005/8/layout/hierarchy2"/>
    <dgm:cxn modelId="{05FE8840-382B-417E-A212-550C2A2DF3E1}" type="presParOf" srcId="{8CA56030-ACBC-4A92-B678-7C622DC6B0C5}" destId="{622FC938-5C29-495E-A1E6-DD2C3B87D39D}" srcOrd="0" destOrd="0" presId="urn:microsoft.com/office/officeart/2005/8/layout/hierarchy2"/>
    <dgm:cxn modelId="{D0909BF4-2C51-4278-AB2D-E1586716812A}" type="presParOf" srcId="{622FC938-5C29-495E-A1E6-DD2C3B87D39D}" destId="{C136DB40-F5AE-4305-9C7D-981D6B368F87}" srcOrd="0" destOrd="0" presId="urn:microsoft.com/office/officeart/2005/8/layout/hierarchy2"/>
    <dgm:cxn modelId="{FDE41EC4-FE41-4981-A19B-0F2E92E24DA1}" type="presParOf" srcId="{622FC938-5C29-495E-A1E6-DD2C3B87D39D}" destId="{299ECD22-67A1-46B7-A862-8178EC395121}" srcOrd="1" destOrd="0" presId="urn:microsoft.com/office/officeart/2005/8/layout/hierarchy2"/>
    <dgm:cxn modelId="{F46BCD77-2865-4176-B264-4C5B81AC016E}" type="presParOf" srcId="{299ECD22-67A1-46B7-A862-8178EC395121}" destId="{DE5BF64B-E835-4B75-B499-8155E0568112}" srcOrd="0" destOrd="0" presId="urn:microsoft.com/office/officeart/2005/8/layout/hierarchy2"/>
    <dgm:cxn modelId="{52F7AF5D-B5DB-45A3-9A37-EBAAE4B98893}" type="presParOf" srcId="{DE5BF64B-E835-4B75-B499-8155E0568112}" destId="{86DA635A-22A5-4B8E-A79E-4D3D570E1B46}" srcOrd="0" destOrd="0" presId="urn:microsoft.com/office/officeart/2005/8/layout/hierarchy2"/>
    <dgm:cxn modelId="{5A7E8651-009B-4EB9-9DAA-B7700A2E3330}" type="presParOf" srcId="{299ECD22-67A1-46B7-A862-8178EC395121}" destId="{3E72AFF1-F9D6-4CB6-B9DA-1A03262C1521}" srcOrd="1" destOrd="0" presId="urn:microsoft.com/office/officeart/2005/8/layout/hierarchy2"/>
    <dgm:cxn modelId="{8D8E8FB9-03CC-4BC9-94C6-882861D629A4}" type="presParOf" srcId="{3E72AFF1-F9D6-4CB6-B9DA-1A03262C1521}" destId="{AF1FE629-6BB0-42B2-A9A1-6AEE0EB76330}" srcOrd="0" destOrd="0" presId="urn:microsoft.com/office/officeart/2005/8/layout/hierarchy2"/>
    <dgm:cxn modelId="{6702D378-D745-47DF-8705-7826DC755547}" type="presParOf" srcId="{3E72AFF1-F9D6-4CB6-B9DA-1A03262C1521}" destId="{A80A92E6-2D7F-4843-9E9A-8585DC80392F}" srcOrd="1" destOrd="0" presId="urn:microsoft.com/office/officeart/2005/8/layout/hierarchy2"/>
    <dgm:cxn modelId="{DF35ECE3-8489-4F83-A84B-C907611DB1E3}" type="presParOf" srcId="{299ECD22-67A1-46B7-A862-8178EC395121}" destId="{508BA730-BF3E-403C-B27F-B0BCE2F2B4B6}" srcOrd="2" destOrd="0" presId="urn:microsoft.com/office/officeart/2005/8/layout/hierarchy2"/>
    <dgm:cxn modelId="{7038C7D0-11C2-4497-B321-E75CA0EB4124}" type="presParOf" srcId="{508BA730-BF3E-403C-B27F-B0BCE2F2B4B6}" destId="{198B53BE-7070-4C56-8F17-2AE93B52A955}" srcOrd="0" destOrd="0" presId="urn:microsoft.com/office/officeart/2005/8/layout/hierarchy2"/>
    <dgm:cxn modelId="{6A54B340-C128-479A-BC80-D5FE410E4D3A}" type="presParOf" srcId="{299ECD22-67A1-46B7-A862-8178EC395121}" destId="{06A0D2E4-C419-489C-A0C0-7FDE9527AAA6}" srcOrd="3" destOrd="0" presId="urn:microsoft.com/office/officeart/2005/8/layout/hierarchy2"/>
    <dgm:cxn modelId="{7D9F5A4E-DF44-41A4-9688-F4476DC806AA}" type="presParOf" srcId="{06A0D2E4-C419-489C-A0C0-7FDE9527AAA6}" destId="{98BD4F4C-9DBF-449B-8D24-BB62F74E706C}" srcOrd="0" destOrd="0" presId="urn:microsoft.com/office/officeart/2005/8/layout/hierarchy2"/>
    <dgm:cxn modelId="{6FE869C9-4748-4B7C-999C-2766AFB6F584}" type="presParOf" srcId="{06A0D2E4-C419-489C-A0C0-7FDE9527AAA6}" destId="{35D7F649-8C1C-4EB3-B1D4-F7153719A363}" srcOrd="1" destOrd="0" presId="urn:microsoft.com/office/officeart/2005/8/layout/hierarchy2"/>
    <dgm:cxn modelId="{C60915A5-2470-43B6-AB47-F1E662C62132}" type="presParOf" srcId="{299ECD22-67A1-46B7-A862-8178EC395121}" destId="{1CDBADE7-E9A8-4906-9CAE-46FCC2CF46DA}" srcOrd="4" destOrd="0" presId="urn:microsoft.com/office/officeart/2005/8/layout/hierarchy2"/>
    <dgm:cxn modelId="{58D299C3-E178-40E5-8245-0121BE8EFE35}" type="presParOf" srcId="{1CDBADE7-E9A8-4906-9CAE-46FCC2CF46DA}" destId="{93E5C281-6544-49D5-BB72-961944B8B536}" srcOrd="0" destOrd="0" presId="urn:microsoft.com/office/officeart/2005/8/layout/hierarchy2"/>
    <dgm:cxn modelId="{BA96005E-21A3-4A35-8014-602698D4AB15}" type="presParOf" srcId="{299ECD22-67A1-46B7-A862-8178EC395121}" destId="{B767DB5B-CEC2-4E12-B5A9-C659420D23B6}" srcOrd="5" destOrd="0" presId="urn:microsoft.com/office/officeart/2005/8/layout/hierarchy2"/>
    <dgm:cxn modelId="{04D37100-A96C-4F81-962C-9B4B9260999B}" type="presParOf" srcId="{B767DB5B-CEC2-4E12-B5A9-C659420D23B6}" destId="{0FA30DFD-2D22-4BA2-A77A-BA07778234CE}" srcOrd="0" destOrd="0" presId="urn:microsoft.com/office/officeart/2005/8/layout/hierarchy2"/>
    <dgm:cxn modelId="{62E04C36-7636-4986-A4A2-6F66B6DCBA31}" type="presParOf" srcId="{B767DB5B-CEC2-4E12-B5A9-C659420D23B6}" destId="{E86549DF-309B-40B1-A511-29A1C684D5A0}" srcOrd="1" destOrd="0" presId="urn:microsoft.com/office/officeart/2005/8/layout/hierarchy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8ACA564-CFCC-4228-BFDE-DDE1FBBCABF1}" type="datetimeFigureOut">
              <a:rPr lang="id-ID"/>
              <a:pPr>
                <a:defRPr/>
              </a:pPr>
              <a:t>06/05/2017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2A6F926-B967-4B35-94BC-4EE9D0BD6B6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3003397-BFEC-4A03-B21D-E4751BF73CF0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14BCF-05E7-4749-B7DB-8BB48E91A5CD}" type="datetime1">
              <a:rPr lang="en-US"/>
              <a:pPr>
                <a:defRPr/>
              </a:pPr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BF2C6-ED54-451E-97E0-73417BF31B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44F2F-9838-4A0E-B482-2FF2EA24B88B}" type="datetime1">
              <a:rPr lang="en-US"/>
              <a:pPr>
                <a:defRPr/>
              </a:pPr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C6B85-18A2-44B6-8052-63FF9B68EB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B4239-491C-4EB8-AF98-325C11085ABA}" type="datetime1">
              <a:rPr lang="en-US"/>
              <a:pPr>
                <a:defRPr/>
              </a:pPr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B06E23-1E3E-4832-9973-B7753A75D5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B467F-56B1-45DA-9D52-45AFABBDD92C}" type="datetime1">
              <a:rPr lang="en-US"/>
              <a:pPr>
                <a:defRPr/>
              </a:pPr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8DDA6-00D9-47D8-95E0-E4087A0F4F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61A2A-ACC5-45F1-8442-8A239D051905}" type="datetime1">
              <a:rPr lang="en-US"/>
              <a:pPr>
                <a:defRPr/>
              </a:pPr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8D118-3F4C-4B60-B3D5-B1F38F581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5771F-9A42-4537-8C4E-BB1B5C9D4FC1}" type="datetime1">
              <a:rPr lang="en-US"/>
              <a:pPr>
                <a:defRPr/>
              </a:pPr>
              <a:t>5/6/2017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68488-2EF7-44FF-80F5-169221941D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05B737-F2FA-447D-98A9-654E6879B698}" type="datetime1">
              <a:rPr lang="en-US"/>
              <a:pPr>
                <a:defRPr/>
              </a:pPr>
              <a:t>5/6/2017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D6411-0EB2-409C-BFD2-306B079685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1417A4-99F8-40D0-9B3F-0A222BBD8ED9}" type="datetime1">
              <a:rPr lang="en-US"/>
              <a:pPr>
                <a:defRPr/>
              </a:pPr>
              <a:t>5/6/2017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1FAD8-4FCD-46CA-83B7-50E2546DA6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DA95B-50E3-4DC9-B01A-71BE853B0E9A}" type="datetime1">
              <a:rPr lang="en-US"/>
              <a:pPr>
                <a:defRPr/>
              </a:pPr>
              <a:t>5/6/2017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65D8E-B9A4-4A38-87B4-051F2A017D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6041FD-4415-4FB2-B43E-E70D3AFE1E21}" type="datetime1">
              <a:rPr lang="en-US"/>
              <a:pPr>
                <a:defRPr/>
              </a:pPr>
              <a:t>5/6/2017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D42834-DDB5-4756-8400-B6BFA8145D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57EC59-FC37-4894-9638-FAAD07810C63}" type="datetime1">
              <a:rPr lang="en-US"/>
              <a:pPr>
                <a:defRPr/>
              </a:pPr>
              <a:t>5/6/2017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3C311-291E-4AC4-B1F2-E632EC09E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709E28D-9171-4258-B0D9-1A33A6A248E9}" type="datetime1">
              <a:rPr lang="en-US"/>
              <a:pPr>
                <a:defRPr/>
              </a:pPr>
              <a:t>5/6/2017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617F34F8-5F9B-42DA-A06A-740D90D408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657600"/>
            <a:ext cx="5638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PATOFISIOLOGI </a:t>
            </a:r>
            <a:r>
              <a:rPr lang="id-ID" sz="2000" b="1" dirty="0" smtClean="0">
                <a:solidFill>
                  <a:schemeClr val="bg1"/>
                </a:solidFill>
              </a:rPr>
              <a:t>PENYAKIT GINJAL</a:t>
            </a:r>
          </a:p>
          <a:p>
            <a:pPr algn="ctr"/>
            <a:r>
              <a:rPr lang="id-ID" sz="2000" b="1" dirty="0" smtClean="0">
                <a:solidFill>
                  <a:schemeClr val="bg1"/>
                </a:solidFill>
              </a:rPr>
              <a:t>(GAGAL GINJAL AKUT)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PERTEMUAN </a:t>
            </a:r>
            <a:r>
              <a:rPr lang="id-ID" sz="2000" b="1" dirty="0" smtClean="0">
                <a:solidFill>
                  <a:schemeClr val="bg1"/>
                </a:solidFill>
              </a:rPr>
              <a:t>6</a:t>
            </a:r>
            <a:endParaRPr lang="en-US" sz="2000" b="1" dirty="0">
              <a:solidFill>
                <a:schemeClr val="bg1"/>
              </a:solidFill>
            </a:endParaRP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MERTIEN SA’PANG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</a:rPr>
              <a:t>ILMU GIZI / FAKULTAS ILMU KESEHATAN </a:t>
            </a:r>
          </a:p>
          <a:p>
            <a:pPr algn="ctr"/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id-ID" dirty="0" smtClean="0"/>
              <a:t>Perbedaan Oliguria Prarenal dan ATN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>
              <a:buNone/>
            </a:pPr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1767840"/>
          <a:ext cx="77724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2590800"/>
                <a:gridCol w="2590800"/>
              </a:tblGrid>
              <a:tr h="349744">
                <a:tc>
                  <a:txBody>
                    <a:bodyPr/>
                    <a:lstStyle/>
                    <a:p>
                      <a:r>
                        <a:rPr lang="id-ID" dirty="0" smtClean="0"/>
                        <a:t>Uji laboratorium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Azotemia</a:t>
                      </a:r>
                      <a:r>
                        <a:rPr lang="id-ID" baseline="0" dirty="0" smtClean="0"/>
                        <a:t> Prarenal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ATN</a:t>
                      </a:r>
                      <a:endParaRPr lang="id-ID" dirty="0"/>
                    </a:p>
                  </a:txBody>
                  <a:tcPr/>
                </a:tc>
              </a:tr>
              <a:tr h="349744">
                <a:tc>
                  <a:txBody>
                    <a:bodyPr/>
                    <a:lstStyle/>
                    <a:p>
                      <a:r>
                        <a:rPr lang="id-ID" dirty="0" smtClean="0"/>
                        <a:t>Kadar</a:t>
                      </a:r>
                      <a:r>
                        <a:rPr lang="id-ID" baseline="0" dirty="0" smtClean="0"/>
                        <a:t> Na Urine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&lt;10mEq/L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&gt;20mEq/L</a:t>
                      </a:r>
                      <a:endParaRPr lang="id-ID" dirty="0"/>
                    </a:p>
                  </a:txBody>
                  <a:tcPr/>
                </a:tc>
              </a:tr>
              <a:tr h="580931">
                <a:tc>
                  <a:txBody>
                    <a:bodyPr/>
                    <a:lstStyle/>
                    <a:p>
                      <a:r>
                        <a:rPr lang="id-ID" dirty="0" smtClean="0"/>
                        <a:t>Rasio Kreatinin urine/plasma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&gt;40:1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&lt;20:1</a:t>
                      </a:r>
                      <a:endParaRPr lang="id-ID" dirty="0"/>
                    </a:p>
                  </a:txBody>
                  <a:tcPr/>
                </a:tc>
              </a:tr>
              <a:tr h="349744">
                <a:tc>
                  <a:txBody>
                    <a:bodyPr/>
                    <a:lstStyle/>
                    <a:p>
                      <a:r>
                        <a:rPr lang="id-ID" dirty="0" smtClean="0"/>
                        <a:t>Rasio</a:t>
                      </a:r>
                      <a:r>
                        <a:rPr lang="id-ID" baseline="0" dirty="0" smtClean="0"/>
                        <a:t> urea urine/plasma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&gt;:1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&lt;3:1</a:t>
                      </a:r>
                      <a:endParaRPr lang="id-ID" dirty="0"/>
                    </a:p>
                  </a:txBody>
                  <a:tcPr/>
                </a:tc>
              </a:tr>
              <a:tr h="580931">
                <a:tc>
                  <a:txBody>
                    <a:bodyPr/>
                    <a:lstStyle/>
                    <a:p>
                      <a:r>
                        <a:rPr lang="id-ID" dirty="0" smtClean="0"/>
                        <a:t>Ekskresi</a:t>
                      </a:r>
                      <a:r>
                        <a:rPr lang="id-ID" baseline="0" dirty="0" smtClean="0"/>
                        <a:t> fraksional Natrium (FE</a:t>
                      </a:r>
                      <a:r>
                        <a:rPr lang="id-ID" baseline="-25000" dirty="0" smtClean="0"/>
                        <a:t>Na</a:t>
                      </a:r>
                      <a:r>
                        <a:rPr lang="id-ID" baseline="0" dirty="0" smtClean="0"/>
                        <a:t>)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&lt;1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&gt;1</a:t>
                      </a:r>
                      <a:endParaRPr lang="id-ID" dirty="0"/>
                    </a:p>
                  </a:txBody>
                  <a:tcPr/>
                </a:tc>
              </a:tr>
              <a:tr h="349744">
                <a:tc>
                  <a:txBody>
                    <a:bodyPr/>
                    <a:lstStyle/>
                    <a:p>
                      <a:r>
                        <a:rPr lang="id-ID" dirty="0" smtClean="0"/>
                        <a:t>Rasio Kreatinin/BUN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&gt;10:1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Sekitar</a:t>
                      </a:r>
                      <a:r>
                        <a:rPr lang="id-ID" baseline="0" dirty="0" smtClean="0"/>
                        <a:t> 10:1</a:t>
                      </a:r>
                      <a:endParaRPr lang="id-ID" dirty="0"/>
                    </a:p>
                  </a:txBody>
                  <a:tcPr/>
                </a:tc>
              </a:tr>
              <a:tr h="349744">
                <a:tc>
                  <a:txBody>
                    <a:bodyPr/>
                    <a:lstStyle/>
                    <a:p>
                      <a:r>
                        <a:rPr lang="id-ID" dirty="0" smtClean="0"/>
                        <a:t>Osmolalitas Urine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&gt;500mOsm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Mendekati 287 mOsm</a:t>
                      </a:r>
                      <a:endParaRPr lang="id-ID" dirty="0"/>
                    </a:p>
                  </a:txBody>
                  <a:tcPr/>
                </a:tc>
              </a:tr>
              <a:tr h="580931">
                <a:tc>
                  <a:txBody>
                    <a:bodyPr/>
                    <a:lstStyle/>
                    <a:p>
                      <a:r>
                        <a:rPr lang="id-ID" dirty="0" smtClean="0"/>
                        <a:t>Rasio Osmolalitas urine/plasma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&gt;2:1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&lt;1,1:1</a:t>
                      </a:r>
                      <a:endParaRPr lang="id-ID" dirty="0"/>
                    </a:p>
                  </a:txBody>
                  <a:tcPr/>
                </a:tc>
              </a:tr>
              <a:tr h="349744">
                <a:tc>
                  <a:txBody>
                    <a:bodyPr/>
                    <a:lstStyle/>
                    <a:p>
                      <a:r>
                        <a:rPr lang="id-ID" dirty="0" smtClean="0"/>
                        <a:t>Berat jenis urine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&gt;1,015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Mendekati 1,010</a:t>
                      </a:r>
                      <a:endParaRPr lang="id-ID" dirty="0"/>
                    </a:p>
                  </a:txBody>
                  <a:tcPr/>
                </a:tc>
              </a:tr>
              <a:tr h="349744">
                <a:tc>
                  <a:txBody>
                    <a:bodyPr/>
                    <a:lstStyle/>
                    <a:p>
                      <a:r>
                        <a:rPr lang="id-ID" dirty="0" smtClean="0"/>
                        <a:t>Sedimen urine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Normal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Silinder, sel, debris</a:t>
                      </a:r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Rumus FE</a:t>
            </a:r>
            <a:r>
              <a:rPr lang="id-ID" baseline="-25000" dirty="0" smtClean="0"/>
              <a:t>Na</a:t>
            </a:r>
            <a:r>
              <a:rPr lang="id-ID" dirty="0" smtClean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306763"/>
          </a:xfrm>
        </p:spPr>
        <p:txBody>
          <a:bodyPr/>
          <a:lstStyle/>
          <a:p>
            <a:pPr>
              <a:buNone/>
            </a:pPr>
            <a:r>
              <a:rPr lang="id-ID" dirty="0" smtClean="0"/>
              <a:t>Ket: 	FE</a:t>
            </a:r>
            <a:r>
              <a:rPr lang="id-ID" baseline="-25000" dirty="0" smtClean="0"/>
              <a:t>Na</a:t>
            </a:r>
            <a:r>
              <a:rPr lang="id-ID" dirty="0" smtClean="0"/>
              <a:t> 	= Ekskresi fraksional Natrium</a:t>
            </a:r>
          </a:p>
          <a:p>
            <a:pPr>
              <a:buNone/>
            </a:pPr>
            <a:r>
              <a:rPr lang="id-ID" dirty="0" smtClean="0"/>
              <a:t>		U</a:t>
            </a:r>
            <a:r>
              <a:rPr lang="id-ID" baseline="-25000" dirty="0" smtClean="0"/>
              <a:t>Na</a:t>
            </a:r>
            <a:r>
              <a:rPr lang="id-ID" dirty="0" smtClean="0"/>
              <a:t> 	= Kadar natrium pada urine mEq/L</a:t>
            </a:r>
          </a:p>
          <a:p>
            <a:pPr>
              <a:buNone/>
            </a:pPr>
            <a:r>
              <a:rPr lang="id-ID" dirty="0" smtClean="0"/>
              <a:t>		U</a:t>
            </a:r>
            <a:r>
              <a:rPr lang="id-ID" baseline="-25000" dirty="0" smtClean="0"/>
              <a:t>Cr</a:t>
            </a:r>
            <a:r>
              <a:rPr lang="id-ID" dirty="0" smtClean="0"/>
              <a:t>	= Kadar kreatinin pada urine mg/dL</a:t>
            </a:r>
          </a:p>
          <a:p>
            <a:pPr>
              <a:buNone/>
            </a:pPr>
            <a:r>
              <a:rPr lang="id-ID" dirty="0" smtClean="0"/>
              <a:t>		P</a:t>
            </a:r>
            <a:r>
              <a:rPr lang="id-ID" baseline="-25000" dirty="0" smtClean="0"/>
              <a:t>Na</a:t>
            </a:r>
            <a:r>
              <a:rPr lang="id-ID" dirty="0" smtClean="0"/>
              <a:t>	= Kadar natrium pada plasma mEq/L</a:t>
            </a:r>
          </a:p>
          <a:p>
            <a:pPr>
              <a:buNone/>
            </a:pPr>
            <a:r>
              <a:rPr lang="id-ID" dirty="0" smtClean="0"/>
              <a:t>		 P</a:t>
            </a:r>
            <a:r>
              <a:rPr lang="id-ID" baseline="-25000" dirty="0" smtClean="0"/>
              <a:t>Cr</a:t>
            </a:r>
            <a:r>
              <a:rPr lang="id-ID" dirty="0" smtClean="0"/>
              <a:t>	= Kadar kreatinin pada plasma mg/dL</a:t>
            </a:r>
          </a:p>
          <a:p>
            <a:pPr>
              <a:buNone/>
            </a:pPr>
            <a:endParaRPr lang="id-ID" dirty="0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7250" y="1600200"/>
            <a:ext cx="4959350" cy="83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Patofisiologi Gagal Ginjal Akut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514475"/>
            <a:ext cx="8382000" cy="46577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Perjalanan Klinis ARF</a:t>
            </a:r>
            <a:endParaRPr lang="id-ID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81000" y="1371600"/>
          <a:ext cx="84582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Stadium Oliguria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Terdapat dua tipe ARF dalam stadium ini yaitu tipe oliguria dan non-oliguria</a:t>
            </a:r>
          </a:p>
          <a:p>
            <a:r>
              <a:rPr lang="id-ID" dirty="0" smtClean="0"/>
              <a:t>Stadium Oliguria ditandai dengan penurunan urine, azotemia, hipervolemia, hiperkalemia, asidosis metabolik, dan manifestasi sindrom uremik</a:t>
            </a:r>
          </a:p>
          <a:p>
            <a:r>
              <a:rPr lang="id-ID" dirty="0" smtClean="0"/>
              <a:t>Penatalaksanaan: menjaga keseimbangan cairan dan elektrolit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Stadium Diuresis</a:t>
            </a:r>
            <a:endParaRPr lang="id-ID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Urine meningkat yaitu &gt;400mL/hari, namun fungsi tubular tetap terganggu </a:t>
            </a:r>
          </a:p>
          <a:p>
            <a:r>
              <a:rPr lang="id-ID" dirty="0" smtClean="0"/>
              <a:t>Biasanya terjadi selama 2-3 minggu</a:t>
            </a:r>
          </a:p>
          <a:p>
            <a:r>
              <a:rPr lang="id-ID" dirty="0" smtClean="0"/>
              <a:t>Selama stadium diuresis pasien rentan kekurangan kalium, natrium dan cairan</a:t>
            </a:r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Stadium Pemulihan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Berlangsung selama 1 tahun</a:t>
            </a:r>
          </a:p>
          <a:p>
            <a:r>
              <a:rPr lang="id-ID" dirty="0" smtClean="0"/>
              <a:t>Tubulus ginjal beregenerasi sehingga kadar BUN dan kreatinin serum kembali normal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524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itle 3"/>
          <p:cNvSpPr>
            <a:spLocks noGrp="1"/>
          </p:cNvSpPr>
          <p:nvPr>
            <p:ph type="title"/>
          </p:nvPr>
        </p:nvSpPr>
        <p:spPr>
          <a:xfrm>
            <a:off x="1843088" y="4767263"/>
            <a:ext cx="5486400" cy="566737"/>
          </a:xfrm>
        </p:spPr>
        <p:txBody>
          <a:bodyPr/>
          <a:lstStyle/>
          <a:p>
            <a:r>
              <a:rPr lang="en-US" smtClean="0"/>
              <a:t>Terima Kasih….</a:t>
            </a:r>
          </a:p>
        </p:txBody>
      </p:sp>
      <p:sp>
        <p:nvSpPr>
          <p:cNvPr id="21508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id-ID" smtClean="0"/>
          </a:p>
        </p:txBody>
      </p:sp>
      <p:pic>
        <p:nvPicPr>
          <p:cNvPr id="2050" name="Picture 2" descr="Hasil gambar untuk diagnosis ginj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7675" y="990600"/>
            <a:ext cx="8239125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smtClean="0">
                <a:latin typeface="Arial" charset="0"/>
                <a:cs typeface="Arial" charset="0"/>
              </a:rPr>
              <a:t>KEMAMPUAN AKHIR YANG DIHARAPKAN</a:t>
            </a: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200" dirty="0" err="1" smtClean="0">
                <a:latin typeface="Arial" charset="0"/>
                <a:cs typeface="Arial" charset="0"/>
              </a:rPr>
              <a:t>Mampu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menjelaskan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definisi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id-ID" sz="2200" dirty="0" smtClean="0">
                <a:latin typeface="Arial" charset="0"/>
                <a:cs typeface="Arial" charset="0"/>
              </a:rPr>
              <a:t>Gagal Ginjal Akut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r>
              <a:rPr lang="id-ID" sz="2200" dirty="0" smtClean="0">
                <a:latin typeface="Arial" charset="0"/>
                <a:cs typeface="Arial" charset="0"/>
              </a:rPr>
              <a:t>Mampu menjelaskan patofisiologi Gagal Ginjal Akut</a:t>
            </a: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Mampu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menjelaskan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id-ID" sz="2200" dirty="0" smtClean="0">
                <a:latin typeface="Arial" charset="0"/>
                <a:cs typeface="Arial" charset="0"/>
              </a:rPr>
              <a:t>penyebab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id-ID" sz="2200" dirty="0" smtClean="0">
                <a:latin typeface="Arial" charset="0"/>
                <a:cs typeface="Arial" charset="0"/>
              </a:rPr>
              <a:t>Gagal Ginjal Kronik</a:t>
            </a:r>
          </a:p>
          <a:p>
            <a:r>
              <a:rPr lang="en-US" sz="2200" dirty="0" err="1" smtClean="0">
                <a:latin typeface="Arial" charset="0"/>
                <a:cs typeface="Arial" charset="0"/>
              </a:rPr>
              <a:t>Mampu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en-US" sz="2200" dirty="0" err="1" smtClean="0">
                <a:latin typeface="Arial" charset="0"/>
                <a:cs typeface="Arial" charset="0"/>
              </a:rPr>
              <a:t>menjelaskan</a:t>
            </a:r>
            <a:r>
              <a:rPr lang="en-US" sz="2200" dirty="0" smtClean="0">
                <a:latin typeface="Arial" charset="0"/>
                <a:cs typeface="Arial" charset="0"/>
              </a:rPr>
              <a:t> </a:t>
            </a:r>
            <a:r>
              <a:rPr lang="id-ID" sz="2200" dirty="0" smtClean="0">
                <a:latin typeface="Arial" charset="0"/>
                <a:cs typeface="Arial" charset="0"/>
              </a:rPr>
              <a:t>perjalanan klinis Gagal Ginjal Akut</a:t>
            </a:r>
            <a:endParaRPr lang="en-US" sz="2200" dirty="0" smtClean="0">
              <a:latin typeface="Arial" charset="0"/>
              <a:cs typeface="Arial" charset="0"/>
            </a:endParaRPr>
          </a:p>
          <a:p>
            <a:pPr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Gagal Ginjal Akut (GGA/ARF)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Gagal ginjal akut merupakan suatu sindrom klinis yang ditandai fungsi ginjal yang menurun secara cepat yang menyebabkan azotemia yang berkembang cepat.</a:t>
            </a:r>
          </a:p>
          <a:p>
            <a:r>
              <a:rPr lang="id-ID" dirty="0" smtClean="0"/>
              <a:t>Laju glomerulus yang menurun pada ARF menyebabkan peningkatan kadar kreatinin serum sebanyak 0,5 mg/dL/hari dan kadar nitrogen urea darah (BUN) 10mg/dL/hari. Terkadang disertai oliguria.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Penyebab ARF</a:t>
            </a:r>
            <a:endParaRPr lang="id-ID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Azotemia Prarenal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/>
          <a:lstStyle/>
          <a:p>
            <a:r>
              <a:rPr lang="id-ID" dirty="0" smtClean="0"/>
              <a:t>Deplesi cairan ekstraselular absolut</a:t>
            </a:r>
          </a:p>
          <a:p>
            <a:pPr lvl="1"/>
            <a:r>
              <a:rPr lang="id-ID" sz="2400" dirty="0" smtClean="0"/>
              <a:t>Pendarahan: operasi besar, trauma, pascapartum</a:t>
            </a:r>
          </a:p>
          <a:p>
            <a:pPr lvl="1"/>
            <a:r>
              <a:rPr lang="id-ID" sz="2400" dirty="0" smtClean="0"/>
              <a:t>Diuresis berlebihan</a:t>
            </a:r>
          </a:p>
          <a:p>
            <a:pPr lvl="1"/>
            <a:r>
              <a:rPr lang="id-ID" sz="2400" dirty="0" smtClean="0"/>
              <a:t>Kehilangan cairan dari gangg. gastrointestinal yang berat spt muntah, diare</a:t>
            </a:r>
          </a:p>
          <a:p>
            <a:pPr lvl="1"/>
            <a:r>
              <a:rPr lang="id-ID" sz="2400" dirty="0" smtClean="0"/>
              <a:t>Kehilangan cairan dari luka bakar, peritonitis, pankreatitis</a:t>
            </a:r>
          </a:p>
          <a:p>
            <a:r>
              <a:rPr lang="id-ID" dirty="0" smtClean="0"/>
              <a:t>Penurunan sirkulasi arteri yg efektif</a:t>
            </a:r>
          </a:p>
          <a:p>
            <a:pPr lvl="1"/>
            <a:r>
              <a:rPr lang="id-ID" sz="2400" dirty="0" smtClean="0"/>
              <a:t>Penurunan curah jantung, infark miokardium, disritmia, gagal jantung kongestif dll</a:t>
            </a:r>
          </a:p>
          <a:p>
            <a:pPr lvl="1"/>
            <a:r>
              <a:rPr lang="id-ID" sz="2400" dirty="0" smtClean="0"/>
              <a:t>Vasodilatasi perifer: sepsis, anafilaksis, obat anestesi, antihipertensi, nitrat</a:t>
            </a:r>
          </a:p>
          <a:p>
            <a:pPr lvl="1"/>
            <a:r>
              <a:rPr lang="id-ID" sz="2400" dirty="0" smtClean="0"/>
              <a:t>Hipoalbuminemia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id-ID" dirty="0" smtClean="0"/>
              <a:t>Lanjutan....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Perubahan hemodinamik ginjal primer</a:t>
            </a:r>
          </a:p>
          <a:p>
            <a:pPr lvl="1"/>
            <a:r>
              <a:rPr lang="id-ID" sz="2400" dirty="0" smtClean="0"/>
              <a:t>Penghambat sintesis prostaglandin: aspirin dan obat antiinflamasi non-steroid</a:t>
            </a:r>
          </a:p>
          <a:p>
            <a:pPr lvl="1"/>
            <a:r>
              <a:rPr lang="id-ID" sz="2400" dirty="0" smtClean="0"/>
              <a:t>Vasodilatasi arteriol eferen</a:t>
            </a:r>
          </a:p>
          <a:p>
            <a:pPr lvl="1"/>
            <a:r>
              <a:rPr lang="id-ID" sz="2400" dirty="0" smtClean="0"/>
              <a:t>Obat vasokonstriktor</a:t>
            </a:r>
          </a:p>
          <a:p>
            <a:pPr lvl="1"/>
            <a:r>
              <a:rPr lang="id-ID" sz="2400" dirty="0" smtClean="0"/>
              <a:t>Sindrom hepatorenal</a:t>
            </a:r>
          </a:p>
          <a:p>
            <a:r>
              <a:rPr lang="id-ID" dirty="0" smtClean="0"/>
              <a:t>Obstruksi vaskular ginjal bilateral</a:t>
            </a:r>
          </a:p>
          <a:p>
            <a:pPr lvl="1"/>
            <a:r>
              <a:rPr lang="id-ID" dirty="0" smtClean="0"/>
              <a:t>Stenosis arteri ginjal, emboli, trombosis</a:t>
            </a:r>
          </a:p>
          <a:p>
            <a:pPr lvl="1"/>
            <a:r>
              <a:rPr lang="id-ID" dirty="0" smtClean="0"/>
              <a:t>Trombosis vena renalis bilateral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Azotemia Pascarenal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Obstruksi uretra</a:t>
            </a:r>
          </a:p>
          <a:p>
            <a:r>
              <a:rPr lang="id-ID" dirty="0" smtClean="0"/>
              <a:t>Obstruksi aliran keluar kantung kemih: hipertrofi prostat, karsinoma</a:t>
            </a:r>
          </a:p>
          <a:p>
            <a:r>
              <a:rPr lang="id-ID" dirty="0" smtClean="0"/>
              <a:t>Obstruksi ureter bilateral</a:t>
            </a:r>
          </a:p>
          <a:p>
            <a:pPr lvl="1"/>
            <a:r>
              <a:rPr lang="id-ID" dirty="0" smtClean="0"/>
              <a:t>Intraureter: batu, bekuan darah</a:t>
            </a:r>
          </a:p>
          <a:p>
            <a:pPr lvl="1"/>
            <a:r>
              <a:rPr lang="id-ID" dirty="0" smtClean="0"/>
              <a:t>Ekstraureter: prostat, neoplasma kantung kemih, dll</a:t>
            </a:r>
          </a:p>
          <a:p>
            <a:pPr marL="342900" lvl="1" indent="-342900">
              <a:buFont typeface="Arial" charset="0"/>
              <a:buChar char="•"/>
            </a:pPr>
            <a:r>
              <a:rPr lang="id-ID" sz="3200" dirty="0" smtClean="0"/>
              <a:t>Kandung kemih neurogenik</a:t>
            </a:r>
          </a:p>
          <a:p>
            <a:pPr lvl="1">
              <a:buNone/>
            </a:pPr>
            <a:endParaRPr lang="id-ID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Gagal Ginjal Akut Intrinsik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r>
              <a:rPr lang="id-ID" dirty="0" smtClean="0"/>
              <a:t>Nekrosis Tubular Akut</a:t>
            </a:r>
          </a:p>
          <a:p>
            <a:pPr lvl="1"/>
            <a:r>
              <a:rPr lang="id-ID" sz="2400" dirty="0" smtClean="0"/>
              <a:t>Pascaiskemik: syok, sepsis, bedah jantung, bedah aorta</a:t>
            </a:r>
          </a:p>
          <a:p>
            <a:pPr lvl="1"/>
            <a:r>
              <a:rPr lang="id-ID" sz="2400" dirty="0" smtClean="0"/>
              <a:t>Nefrotoksik: nefrotoksik eksogen dan endogen</a:t>
            </a:r>
          </a:p>
          <a:p>
            <a:r>
              <a:rPr lang="id-ID" dirty="0" smtClean="0"/>
              <a:t>Penyakit vaskular atau glomerulus ginjal primer</a:t>
            </a:r>
          </a:p>
          <a:p>
            <a:pPr lvl="1"/>
            <a:r>
              <a:rPr lang="id-ID" sz="2400" dirty="0" smtClean="0"/>
              <a:t>Glomerulonefritis progresif cepat</a:t>
            </a:r>
          </a:p>
          <a:p>
            <a:pPr lvl="1"/>
            <a:r>
              <a:rPr lang="id-ID" sz="2400" dirty="0" smtClean="0"/>
              <a:t>Hipertensi maligna</a:t>
            </a:r>
          </a:p>
          <a:p>
            <a:r>
              <a:rPr lang="id-ID" dirty="0" smtClean="0"/>
              <a:t>Nefritis tubulointerstitial akut</a:t>
            </a:r>
          </a:p>
          <a:p>
            <a:pPr lvl="1"/>
            <a:r>
              <a:rPr lang="id-ID" sz="2400" dirty="0" smtClean="0"/>
              <a:t>Alergi</a:t>
            </a:r>
          </a:p>
          <a:p>
            <a:pPr lvl="1"/>
            <a:r>
              <a:rPr lang="id-ID" sz="2400" dirty="0" smtClean="0"/>
              <a:t>Infeksi</a:t>
            </a:r>
            <a:endParaRPr lang="id-ID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Acute Tubular Nekrosis (ATN)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r>
              <a:rPr lang="id-ID" dirty="0" smtClean="0"/>
              <a:t>ATN adalah patologi klinis yang ditandai dengan kerusakan sel-sel epitelial tubular dan supresi akut fungsi ginjal</a:t>
            </a:r>
          </a:p>
          <a:p>
            <a:r>
              <a:rPr lang="id-ID" dirty="0" smtClean="0"/>
              <a:t>Dua jenis lesi histologik pada ATN:</a:t>
            </a:r>
          </a:p>
          <a:p>
            <a:pPr lvl="1"/>
            <a:r>
              <a:rPr lang="id-ID" sz="2000" dirty="0" smtClean="0"/>
              <a:t>Nekrosis epitel tubulus dgn membrana basalis utuh, biasanya akibat bahan kimia nefrotoksik</a:t>
            </a:r>
          </a:p>
          <a:p>
            <a:pPr lvl="1"/>
            <a:r>
              <a:rPr lang="id-ID" sz="2000" dirty="0" smtClean="0"/>
              <a:t>Nekrosis epitel tubulus dan mebrana basalis yg sering disertai iskemia ginjal</a:t>
            </a:r>
          </a:p>
          <a:p>
            <a:pPr lvl="0"/>
            <a:r>
              <a:rPr lang="id-ID" dirty="0" smtClean="0">
                <a:solidFill>
                  <a:prstClr val="black"/>
                </a:solidFill>
              </a:rPr>
              <a:t>Nekrosis epitel tubulus akibat nefrotoksik dapat disembuhkan dgn pengobatan atau dgn dialisis, namun dpt juga irreversible</a:t>
            </a:r>
          </a:p>
          <a:p>
            <a:pPr lvl="1">
              <a:buNone/>
            </a:pPr>
            <a:endParaRPr lang="id-ID" sz="2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1991</TotalTime>
  <Words>560</Words>
  <Application>Microsoft Office PowerPoint</Application>
  <PresentationFormat>On-screen Show (4:3)</PresentationFormat>
  <Paragraphs>116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KEMAMPUAN AKHIR YANG DIHARAPKAN</vt:lpstr>
      <vt:lpstr>Gagal Ginjal Akut (GGA/ARF)</vt:lpstr>
      <vt:lpstr>Penyebab ARF</vt:lpstr>
      <vt:lpstr>Azotemia Prarenal</vt:lpstr>
      <vt:lpstr>Lanjutan....</vt:lpstr>
      <vt:lpstr>Azotemia Pascarenal</vt:lpstr>
      <vt:lpstr>Gagal Ginjal Akut Intrinsik</vt:lpstr>
      <vt:lpstr>Acute Tubular Nekrosis (ATN)</vt:lpstr>
      <vt:lpstr>Perbedaan Oliguria Prarenal dan ATN</vt:lpstr>
      <vt:lpstr>Rumus FENa </vt:lpstr>
      <vt:lpstr>Patofisiologi Gagal Ginjal Akut</vt:lpstr>
      <vt:lpstr>Perjalanan Klinis ARF</vt:lpstr>
      <vt:lpstr>Stadium Oliguria</vt:lpstr>
      <vt:lpstr>Stadium Diuresis</vt:lpstr>
      <vt:lpstr>Stadium Pemulihan</vt:lpstr>
      <vt:lpstr>Terima Kasih….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mertien</cp:lastModifiedBy>
  <cp:revision>319</cp:revision>
  <dcterms:created xsi:type="dcterms:W3CDTF">2010-08-24T06:47:44Z</dcterms:created>
  <dcterms:modified xsi:type="dcterms:W3CDTF">2017-05-06T11:25:57Z</dcterms:modified>
</cp:coreProperties>
</file>