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6" r:id="rId2"/>
    <p:sldId id="335" r:id="rId3"/>
    <p:sldId id="392" r:id="rId4"/>
    <p:sldId id="393" r:id="rId5"/>
    <p:sldId id="394" r:id="rId6"/>
    <p:sldId id="401" r:id="rId7"/>
    <p:sldId id="398" r:id="rId8"/>
    <p:sldId id="397" r:id="rId9"/>
    <p:sldId id="399" r:id="rId10"/>
    <p:sldId id="400" r:id="rId11"/>
    <p:sldId id="402" r:id="rId12"/>
    <p:sldId id="403" r:id="rId13"/>
    <p:sldId id="405" r:id="rId14"/>
    <p:sldId id="404" r:id="rId15"/>
    <p:sldId id="406" r:id="rId16"/>
    <p:sldId id="407" r:id="rId17"/>
    <p:sldId id="408" r:id="rId18"/>
    <p:sldId id="409" r:id="rId19"/>
    <p:sldId id="410" r:id="rId20"/>
    <p:sldId id="411" r:id="rId21"/>
    <p:sldId id="415" r:id="rId22"/>
    <p:sldId id="412" r:id="rId23"/>
    <p:sldId id="413" r:id="rId24"/>
    <p:sldId id="416" r:id="rId25"/>
    <p:sldId id="414" r:id="rId26"/>
    <p:sldId id="417" r:id="rId27"/>
    <p:sldId id="3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3190" autoAdjust="0"/>
  </p:normalViewPr>
  <p:slideViewPr>
    <p:cSldViewPr>
      <p:cViewPr>
        <p:scale>
          <a:sx n="70" d="100"/>
          <a:sy n="70" d="100"/>
        </p:scale>
        <p:origin x="-141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46CB0-26DB-4A6C-A9C4-A0F8FB77942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2A93660-8F4F-4508-86B7-DDF6D9136FD6}">
      <dgm:prSet phldrT="[Text]"/>
      <dgm:spPr/>
      <dgm:t>
        <a:bodyPr/>
        <a:lstStyle/>
        <a:p>
          <a:r>
            <a:rPr lang="id-ID" dirty="0" smtClean="0"/>
            <a:t>Perjalanan Klinis GGK </a:t>
          </a:r>
          <a:endParaRPr lang="id-ID" dirty="0"/>
        </a:p>
      </dgm:t>
    </dgm:pt>
    <dgm:pt modelId="{5F7A5717-4FF3-4C0E-9704-1B93637EA399}" type="parTrans" cxnId="{3538E49E-451A-45D7-8C87-B697F86944EC}">
      <dgm:prSet/>
      <dgm:spPr/>
      <dgm:t>
        <a:bodyPr/>
        <a:lstStyle/>
        <a:p>
          <a:endParaRPr lang="id-ID"/>
        </a:p>
      </dgm:t>
    </dgm:pt>
    <dgm:pt modelId="{54A760C3-1D4B-49BE-929D-0EB09EF0941B}" type="sibTrans" cxnId="{3538E49E-451A-45D7-8C87-B697F86944EC}">
      <dgm:prSet/>
      <dgm:spPr/>
      <dgm:t>
        <a:bodyPr/>
        <a:lstStyle/>
        <a:p>
          <a:endParaRPr lang="id-ID"/>
        </a:p>
      </dgm:t>
    </dgm:pt>
    <dgm:pt modelId="{630862A5-DF1D-4E7B-85F7-4C55FC69BD67}">
      <dgm:prSet phldrT="[Text]"/>
      <dgm:spPr/>
      <dgm:t>
        <a:bodyPr/>
        <a:lstStyle/>
        <a:p>
          <a:r>
            <a:rPr lang="id-ID" dirty="0" smtClean="0"/>
            <a:t>Stadium I</a:t>
          </a:r>
        </a:p>
        <a:p>
          <a:r>
            <a:rPr lang="id-ID" dirty="0" smtClean="0"/>
            <a:t>(Penurunan cadangan ginjal)</a:t>
          </a:r>
          <a:endParaRPr lang="id-ID" dirty="0"/>
        </a:p>
      </dgm:t>
    </dgm:pt>
    <dgm:pt modelId="{38F0BE88-78C7-4123-BBF4-E6764FACC1AF}" type="parTrans" cxnId="{F7956E71-369E-452B-911B-0DE30653350C}">
      <dgm:prSet/>
      <dgm:spPr/>
      <dgm:t>
        <a:bodyPr/>
        <a:lstStyle/>
        <a:p>
          <a:endParaRPr lang="id-ID"/>
        </a:p>
      </dgm:t>
    </dgm:pt>
    <dgm:pt modelId="{C9EA7C8E-E0CB-4FFB-8907-5A0D3C367ADF}" type="sibTrans" cxnId="{F7956E71-369E-452B-911B-0DE30653350C}">
      <dgm:prSet/>
      <dgm:spPr/>
      <dgm:t>
        <a:bodyPr/>
        <a:lstStyle/>
        <a:p>
          <a:endParaRPr lang="id-ID"/>
        </a:p>
      </dgm:t>
    </dgm:pt>
    <dgm:pt modelId="{0A8BBBBD-DB9B-4209-80F9-4BBA61E87756}">
      <dgm:prSet phldrT="[Text]"/>
      <dgm:spPr/>
      <dgm:t>
        <a:bodyPr/>
        <a:lstStyle/>
        <a:p>
          <a:r>
            <a:rPr lang="id-ID" dirty="0" smtClean="0"/>
            <a:t>Stadium II</a:t>
          </a:r>
        </a:p>
        <a:p>
          <a:r>
            <a:rPr lang="id-ID" dirty="0" smtClean="0"/>
            <a:t>(Insufisiensi Ginjal)</a:t>
          </a:r>
          <a:endParaRPr lang="id-ID" dirty="0"/>
        </a:p>
      </dgm:t>
    </dgm:pt>
    <dgm:pt modelId="{58280C96-3B8C-4BBF-8769-82EFFB081E97}" type="parTrans" cxnId="{AF2C85B2-3313-4D1C-8F39-A5B516B9DFFF}">
      <dgm:prSet/>
      <dgm:spPr/>
      <dgm:t>
        <a:bodyPr/>
        <a:lstStyle/>
        <a:p>
          <a:endParaRPr lang="id-ID"/>
        </a:p>
      </dgm:t>
    </dgm:pt>
    <dgm:pt modelId="{FFA6CF93-F596-4BDC-AC2F-7C86F7AAE6FE}" type="sibTrans" cxnId="{AF2C85B2-3313-4D1C-8F39-A5B516B9DFFF}">
      <dgm:prSet/>
      <dgm:spPr/>
      <dgm:t>
        <a:bodyPr/>
        <a:lstStyle/>
        <a:p>
          <a:endParaRPr lang="id-ID"/>
        </a:p>
      </dgm:t>
    </dgm:pt>
    <dgm:pt modelId="{489CAC4A-DB9F-48DF-A8FE-916AE285373A}">
      <dgm:prSet phldrT="[Text]"/>
      <dgm:spPr/>
      <dgm:t>
        <a:bodyPr/>
        <a:lstStyle/>
        <a:p>
          <a:r>
            <a:rPr lang="id-ID" dirty="0" smtClean="0"/>
            <a:t>Stadium III</a:t>
          </a:r>
        </a:p>
        <a:p>
          <a:r>
            <a:rPr lang="id-ID" dirty="0" smtClean="0"/>
            <a:t>(Gagal Ginjal Stadium Akhir (ESRD))</a:t>
          </a:r>
          <a:endParaRPr lang="id-ID" dirty="0"/>
        </a:p>
      </dgm:t>
    </dgm:pt>
    <dgm:pt modelId="{B0CE738B-222D-43CE-B37C-5E874272919E}" type="sibTrans" cxnId="{32B0BEF8-149F-4014-8B1A-4A6FC4EA497D}">
      <dgm:prSet/>
      <dgm:spPr/>
      <dgm:t>
        <a:bodyPr/>
        <a:lstStyle/>
        <a:p>
          <a:endParaRPr lang="id-ID"/>
        </a:p>
      </dgm:t>
    </dgm:pt>
    <dgm:pt modelId="{188CC0F6-C456-4A75-B971-DF9B7A35C66D}" type="parTrans" cxnId="{32B0BEF8-149F-4014-8B1A-4A6FC4EA497D}">
      <dgm:prSet/>
      <dgm:spPr/>
      <dgm:t>
        <a:bodyPr/>
        <a:lstStyle/>
        <a:p>
          <a:endParaRPr lang="id-ID"/>
        </a:p>
      </dgm:t>
    </dgm:pt>
    <dgm:pt modelId="{8CA56030-ACBC-4A92-B678-7C622DC6B0C5}" type="pres">
      <dgm:prSet presAssocID="{11046CB0-26DB-4A6C-A9C4-A0F8FB77942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22FC938-5C29-495E-A1E6-DD2C3B87D39D}" type="pres">
      <dgm:prSet presAssocID="{C2A93660-8F4F-4508-86B7-DDF6D9136FD6}" presName="root1" presStyleCnt="0"/>
      <dgm:spPr/>
    </dgm:pt>
    <dgm:pt modelId="{C136DB40-F5AE-4305-9C7D-981D6B368F87}" type="pres">
      <dgm:prSet presAssocID="{C2A93660-8F4F-4508-86B7-DDF6D9136FD6}" presName="LevelOneTextNode" presStyleLbl="node0" presStyleIdx="0" presStyleCnt="1">
        <dgm:presLayoutVars>
          <dgm:chPref val="3"/>
        </dgm:presLayoutVars>
      </dgm:prSet>
      <dgm:spPr/>
    </dgm:pt>
    <dgm:pt modelId="{299ECD22-67A1-46B7-A862-8178EC395121}" type="pres">
      <dgm:prSet presAssocID="{C2A93660-8F4F-4508-86B7-DDF6D9136FD6}" presName="level2hierChild" presStyleCnt="0"/>
      <dgm:spPr/>
    </dgm:pt>
    <dgm:pt modelId="{DE5BF64B-E835-4B75-B499-8155E0568112}" type="pres">
      <dgm:prSet presAssocID="{38F0BE88-78C7-4123-BBF4-E6764FACC1AF}" presName="conn2-1" presStyleLbl="parChTrans1D2" presStyleIdx="0" presStyleCnt="3"/>
      <dgm:spPr/>
    </dgm:pt>
    <dgm:pt modelId="{86DA635A-22A5-4B8E-A79E-4D3D570E1B46}" type="pres">
      <dgm:prSet presAssocID="{38F0BE88-78C7-4123-BBF4-E6764FACC1AF}" presName="connTx" presStyleLbl="parChTrans1D2" presStyleIdx="0" presStyleCnt="3"/>
      <dgm:spPr/>
    </dgm:pt>
    <dgm:pt modelId="{3E72AFF1-F9D6-4CB6-B9DA-1A03262C1521}" type="pres">
      <dgm:prSet presAssocID="{630862A5-DF1D-4E7B-85F7-4C55FC69BD67}" presName="root2" presStyleCnt="0"/>
      <dgm:spPr/>
    </dgm:pt>
    <dgm:pt modelId="{AF1FE629-6BB0-42B2-A9A1-6AEE0EB76330}" type="pres">
      <dgm:prSet presAssocID="{630862A5-DF1D-4E7B-85F7-4C55FC69BD6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80A92E6-2D7F-4843-9E9A-8585DC80392F}" type="pres">
      <dgm:prSet presAssocID="{630862A5-DF1D-4E7B-85F7-4C55FC69BD67}" presName="level3hierChild" presStyleCnt="0"/>
      <dgm:spPr/>
    </dgm:pt>
    <dgm:pt modelId="{508BA730-BF3E-403C-B27F-B0BCE2F2B4B6}" type="pres">
      <dgm:prSet presAssocID="{58280C96-3B8C-4BBF-8769-82EFFB081E97}" presName="conn2-1" presStyleLbl="parChTrans1D2" presStyleIdx="1" presStyleCnt="3"/>
      <dgm:spPr/>
    </dgm:pt>
    <dgm:pt modelId="{198B53BE-7070-4C56-8F17-2AE93B52A955}" type="pres">
      <dgm:prSet presAssocID="{58280C96-3B8C-4BBF-8769-82EFFB081E97}" presName="connTx" presStyleLbl="parChTrans1D2" presStyleIdx="1" presStyleCnt="3"/>
      <dgm:spPr/>
    </dgm:pt>
    <dgm:pt modelId="{06A0D2E4-C419-489C-A0C0-7FDE9527AAA6}" type="pres">
      <dgm:prSet presAssocID="{0A8BBBBD-DB9B-4209-80F9-4BBA61E87756}" presName="root2" presStyleCnt="0"/>
      <dgm:spPr/>
    </dgm:pt>
    <dgm:pt modelId="{98BD4F4C-9DBF-449B-8D24-BB62F74E706C}" type="pres">
      <dgm:prSet presAssocID="{0A8BBBBD-DB9B-4209-80F9-4BBA61E8775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5D7F649-8C1C-4EB3-B1D4-F7153719A363}" type="pres">
      <dgm:prSet presAssocID="{0A8BBBBD-DB9B-4209-80F9-4BBA61E87756}" presName="level3hierChild" presStyleCnt="0"/>
      <dgm:spPr/>
    </dgm:pt>
    <dgm:pt modelId="{1CDBADE7-E9A8-4906-9CAE-46FCC2CF46DA}" type="pres">
      <dgm:prSet presAssocID="{188CC0F6-C456-4A75-B971-DF9B7A35C66D}" presName="conn2-1" presStyleLbl="parChTrans1D2" presStyleIdx="2" presStyleCnt="3"/>
      <dgm:spPr/>
    </dgm:pt>
    <dgm:pt modelId="{93E5C281-6544-49D5-BB72-961944B8B536}" type="pres">
      <dgm:prSet presAssocID="{188CC0F6-C456-4A75-B971-DF9B7A35C66D}" presName="connTx" presStyleLbl="parChTrans1D2" presStyleIdx="2" presStyleCnt="3"/>
      <dgm:spPr/>
    </dgm:pt>
    <dgm:pt modelId="{B767DB5B-CEC2-4E12-B5A9-C659420D23B6}" type="pres">
      <dgm:prSet presAssocID="{489CAC4A-DB9F-48DF-A8FE-916AE285373A}" presName="root2" presStyleCnt="0"/>
      <dgm:spPr/>
    </dgm:pt>
    <dgm:pt modelId="{0FA30DFD-2D22-4BA2-A77A-BA07778234CE}" type="pres">
      <dgm:prSet presAssocID="{489CAC4A-DB9F-48DF-A8FE-916AE285373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86549DF-309B-40B1-A511-29A1C684D5A0}" type="pres">
      <dgm:prSet presAssocID="{489CAC4A-DB9F-48DF-A8FE-916AE285373A}" presName="level3hierChild" presStyleCnt="0"/>
      <dgm:spPr/>
    </dgm:pt>
  </dgm:ptLst>
  <dgm:cxnLst>
    <dgm:cxn modelId="{50846277-4DCB-4A9E-9CE7-C84B6AC58B75}" type="presOf" srcId="{0A8BBBBD-DB9B-4209-80F9-4BBA61E87756}" destId="{98BD4F4C-9DBF-449B-8D24-BB62F74E706C}" srcOrd="0" destOrd="0" presId="urn:microsoft.com/office/officeart/2005/8/layout/hierarchy2"/>
    <dgm:cxn modelId="{AF2C85B2-3313-4D1C-8F39-A5B516B9DFFF}" srcId="{C2A93660-8F4F-4508-86B7-DDF6D9136FD6}" destId="{0A8BBBBD-DB9B-4209-80F9-4BBA61E87756}" srcOrd="1" destOrd="0" parTransId="{58280C96-3B8C-4BBF-8769-82EFFB081E97}" sibTransId="{FFA6CF93-F596-4BDC-AC2F-7C86F7AAE6FE}"/>
    <dgm:cxn modelId="{F7956E71-369E-452B-911B-0DE30653350C}" srcId="{C2A93660-8F4F-4508-86B7-DDF6D9136FD6}" destId="{630862A5-DF1D-4E7B-85F7-4C55FC69BD67}" srcOrd="0" destOrd="0" parTransId="{38F0BE88-78C7-4123-BBF4-E6764FACC1AF}" sibTransId="{C9EA7C8E-E0CB-4FFB-8907-5A0D3C367ADF}"/>
    <dgm:cxn modelId="{4B68A293-E80E-4EF3-AF55-50982B07CB2E}" type="presOf" srcId="{38F0BE88-78C7-4123-BBF4-E6764FACC1AF}" destId="{86DA635A-22A5-4B8E-A79E-4D3D570E1B46}" srcOrd="1" destOrd="0" presId="urn:microsoft.com/office/officeart/2005/8/layout/hierarchy2"/>
    <dgm:cxn modelId="{CE4AA835-A8B1-4FAB-B9AE-983DA0C86AA9}" type="presOf" srcId="{11046CB0-26DB-4A6C-A9C4-A0F8FB77942D}" destId="{8CA56030-ACBC-4A92-B678-7C622DC6B0C5}" srcOrd="0" destOrd="0" presId="urn:microsoft.com/office/officeart/2005/8/layout/hierarchy2"/>
    <dgm:cxn modelId="{81FE18B3-A6E7-477A-871A-3A54E1AEF747}" type="presOf" srcId="{188CC0F6-C456-4A75-B971-DF9B7A35C66D}" destId="{93E5C281-6544-49D5-BB72-961944B8B536}" srcOrd="1" destOrd="0" presId="urn:microsoft.com/office/officeart/2005/8/layout/hierarchy2"/>
    <dgm:cxn modelId="{C28CC5E0-A51E-46A1-8214-46BD0B534B64}" type="presOf" srcId="{58280C96-3B8C-4BBF-8769-82EFFB081E97}" destId="{508BA730-BF3E-403C-B27F-B0BCE2F2B4B6}" srcOrd="0" destOrd="0" presId="urn:microsoft.com/office/officeart/2005/8/layout/hierarchy2"/>
    <dgm:cxn modelId="{47D11200-23C8-40AD-8610-79DECFFBFDA5}" type="presOf" srcId="{58280C96-3B8C-4BBF-8769-82EFFB081E97}" destId="{198B53BE-7070-4C56-8F17-2AE93B52A955}" srcOrd="1" destOrd="0" presId="urn:microsoft.com/office/officeart/2005/8/layout/hierarchy2"/>
    <dgm:cxn modelId="{32B0BEF8-149F-4014-8B1A-4A6FC4EA497D}" srcId="{C2A93660-8F4F-4508-86B7-DDF6D9136FD6}" destId="{489CAC4A-DB9F-48DF-A8FE-916AE285373A}" srcOrd="2" destOrd="0" parTransId="{188CC0F6-C456-4A75-B971-DF9B7A35C66D}" sibTransId="{B0CE738B-222D-43CE-B37C-5E874272919E}"/>
    <dgm:cxn modelId="{E86B9671-6102-4440-825F-0D569E9FAE35}" type="presOf" srcId="{38F0BE88-78C7-4123-BBF4-E6764FACC1AF}" destId="{DE5BF64B-E835-4B75-B499-8155E0568112}" srcOrd="0" destOrd="0" presId="urn:microsoft.com/office/officeart/2005/8/layout/hierarchy2"/>
    <dgm:cxn modelId="{6BEE4129-3785-4C15-A424-A1411E983270}" type="presOf" srcId="{188CC0F6-C456-4A75-B971-DF9B7A35C66D}" destId="{1CDBADE7-E9A8-4906-9CAE-46FCC2CF46DA}" srcOrd="0" destOrd="0" presId="urn:microsoft.com/office/officeart/2005/8/layout/hierarchy2"/>
    <dgm:cxn modelId="{C30568C1-44E1-4EB4-A711-6C0787DCD1B3}" type="presOf" srcId="{C2A93660-8F4F-4508-86B7-DDF6D9136FD6}" destId="{C136DB40-F5AE-4305-9C7D-981D6B368F87}" srcOrd="0" destOrd="0" presId="urn:microsoft.com/office/officeart/2005/8/layout/hierarchy2"/>
    <dgm:cxn modelId="{3538E49E-451A-45D7-8C87-B697F86944EC}" srcId="{11046CB0-26DB-4A6C-A9C4-A0F8FB77942D}" destId="{C2A93660-8F4F-4508-86B7-DDF6D9136FD6}" srcOrd="0" destOrd="0" parTransId="{5F7A5717-4FF3-4C0E-9704-1B93637EA399}" sibTransId="{54A760C3-1D4B-49BE-929D-0EB09EF0941B}"/>
    <dgm:cxn modelId="{C9682E45-130A-43F9-A823-D190FEFDAD89}" type="presOf" srcId="{489CAC4A-DB9F-48DF-A8FE-916AE285373A}" destId="{0FA30DFD-2D22-4BA2-A77A-BA07778234CE}" srcOrd="0" destOrd="0" presId="urn:microsoft.com/office/officeart/2005/8/layout/hierarchy2"/>
    <dgm:cxn modelId="{7F330B4B-4D46-4391-8955-26764BC6FA87}" type="presOf" srcId="{630862A5-DF1D-4E7B-85F7-4C55FC69BD67}" destId="{AF1FE629-6BB0-42B2-A9A1-6AEE0EB76330}" srcOrd="0" destOrd="0" presId="urn:microsoft.com/office/officeart/2005/8/layout/hierarchy2"/>
    <dgm:cxn modelId="{05FE8840-382B-417E-A212-550C2A2DF3E1}" type="presParOf" srcId="{8CA56030-ACBC-4A92-B678-7C622DC6B0C5}" destId="{622FC938-5C29-495E-A1E6-DD2C3B87D39D}" srcOrd="0" destOrd="0" presId="urn:microsoft.com/office/officeart/2005/8/layout/hierarchy2"/>
    <dgm:cxn modelId="{D0909BF4-2C51-4278-AB2D-E1586716812A}" type="presParOf" srcId="{622FC938-5C29-495E-A1E6-DD2C3B87D39D}" destId="{C136DB40-F5AE-4305-9C7D-981D6B368F87}" srcOrd="0" destOrd="0" presId="urn:microsoft.com/office/officeart/2005/8/layout/hierarchy2"/>
    <dgm:cxn modelId="{FDE41EC4-FE41-4981-A19B-0F2E92E24DA1}" type="presParOf" srcId="{622FC938-5C29-495E-A1E6-DD2C3B87D39D}" destId="{299ECD22-67A1-46B7-A862-8178EC395121}" srcOrd="1" destOrd="0" presId="urn:microsoft.com/office/officeart/2005/8/layout/hierarchy2"/>
    <dgm:cxn modelId="{F46BCD77-2865-4176-B264-4C5B81AC016E}" type="presParOf" srcId="{299ECD22-67A1-46B7-A862-8178EC395121}" destId="{DE5BF64B-E835-4B75-B499-8155E0568112}" srcOrd="0" destOrd="0" presId="urn:microsoft.com/office/officeart/2005/8/layout/hierarchy2"/>
    <dgm:cxn modelId="{52F7AF5D-B5DB-45A3-9A37-EBAAE4B98893}" type="presParOf" srcId="{DE5BF64B-E835-4B75-B499-8155E0568112}" destId="{86DA635A-22A5-4B8E-A79E-4D3D570E1B46}" srcOrd="0" destOrd="0" presId="urn:microsoft.com/office/officeart/2005/8/layout/hierarchy2"/>
    <dgm:cxn modelId="{5A7E8651-009B-4EB9-9DAA-B7700A2E3330}" type="presParOf" srcId="{299ECD22-67A1-46B7-A862-8178EC395121}" destId="{3E72AFF1-F9D6-4CB6-B9DA-1A03262C1521}" srcOrd="1" destOrd="0" presId="urn:microsoft.com/office/officeart/2005/8/layout/hierarchy2"/>
    <dgm:cxn modelId="{8D8E8FB9-03CC-4BC9-94C6-882861D629A4}" type="presParOf" srcId="{3E72AFF1-F9D6-4CB6-B9DA-1A03262C1521}" destId="{AF1FE629-6BB0-42B2-A9A1-6AEE0EB76330}" srcOrd="0" destOrd="0" presId="urn:microsoft.com/office/officeart/2005/8/layout/hierarchy2"/>
    <dgm:cxn modelId="{6702D378-D745-47DF-8705-7826DC755547}" type="presParOf" srcId="{3E72AFF1-F9D6-4CB6-B9DA-1A03262C1521}" destId="{A80A92E6-2D7F-4843-9E9A-8585DC80392F}" srcOrd="1" destOrd="0" presId="urn:microsoft.com/office/officeart/2005/8/layout/hierarchy2"/>
    <dgm:cxn modelId="{DF35ECE3-8489-4F83-A84B-C907611DB1E3}" type="presParOf" srcId="{299ECD22-67A1-46B7-A862-8178EC395121}" destId="{508BA730-BF3E-403C-B27F-B0BCE2F2B4B6}" srcOrd="2" destOrd="0" presId="urn:microsoft.com/office/officeart/2005/8/layout/hierarchy2"/>
    <dgm:cxn modelId="{7038C7D0-11C2-4497-B321-E75CA0EB4124}" type="presParOf" srcId="{508BA730-BF3E-403C-B27F-B0BCE2F2B4B6}" destId="{198B53BE-7070-4C56-8F17-2AE93B52A955}" srcOrd="0" destOrd="0" presId="urn:microsoft.com/office/officeart/2005/8/layout/hierarchy2"/>
    <dgm:cxn modelId="{6A54B340-C128-479A-BC80-D5FE410E4D3A}" type="presParOf" srcId="{299ECD22-67A1-46B7-A862-8178EC395121}" destId="{06A0D2E4-C419-489C-A0C0-7FDE9527AAA6}" srcOrd="3" destOrd="0" presId="urn:microsoft.com/office/officeart/2005/8/layout/hierarchy2"/>
    <dgm:cxn modelId="{7D9F5A4E-DF44-41A4-9688-F4476DC806AA}" type="presParOf" srcId="{06A0D2E4-C419-489C-A0C0-7FDE9527AAA6}" destId="{98BD4F4C-9DBF-449B-8D24-BB62F74E706C}" srcOrd="0" destOrd="0" presId="urn:microsoft.com/office/officeart/2005/8/layout/hierarchy2"/>
    <dgm:cxn modelId="{6FE869C9-4748-4B7C-999C-2766AFB6F584}" type="presParOf" srcId="{06A0D2E4-C419-489C-A0C0-7FDE9527AAA6}" destId="{35D7F649-8C1C-4EB3-B1D4-F7153719A363}" srcOrd="1" destOrd="0" presId="urn:microsoft.com/office/officeart/2005/8/layout/hierarchy2"/>
    <dgm:cxn modelId="{C60915A5-2470-43B6-AB47-F1E662C62132}" type="presParOf" srcId="{299ECD22-67A1-46B7-A862-8178EC395121}" destId="{1CDBADE7-E9A8-4906-9CAE-46FCC2CF46DA}" srcOrd="4" destOrd="0" presId="urn:microsoft.com/office/officeart/2005/8/layout/hierarchy2"/>
    <dgm:cxn modelId="{58D299C3-E178-40E5-8245-0121BE8EFE35}" type="presParOf" srcId="{1CDBADE7-E9A8-4906-9CAE-46FCC2CF46DA}" destId="{93E5C281-6544-49D5-BB72-961944B8B536}" srcOrd="0" destOrd="0" presId="urn:microsoft.com/office/officeart/2005/8/layout/hierarchy2"/>
    <dgm:cxn modelId="{BA96005E-21A3-4A35-8014-602698D4AB15}" type="presParOf" srcId="{299ECD22-67A1-46B7-A862-8178EC395121}" destId="{B767DB5B-CEC2-4E12-B5A9-C659420D23B6}" srcOrd="5" destOrd="0" presId="urn:microsoft.com/office/officeart/2005/8/layout/hierarchy2"/>
    <dgm:cxn modelId="{04D37100-A96C-4F81-962C-9B4B9260999B}" type="presParOf" srcId="{B767DB5B-CEC2-4E12-B5A9-C659420D23B6}" destId="{0FA30DFD-2D22-4BA2-A77A-BA07778234CE}" srcOrd="0" destOrd="0" presId="urn:microsoft.com/office/officeart/2005/8/layout/hierarchy2"/>
    <dgm:cxn modelId="{62E04C36-7636-4986-A4A2-6F66B6DCBA31}" type="presParOf" srcId="{B767DB5B-CEC2-4E12-B5A9-C659420D23B6}" destId="{E86549DF-309B-40B1-A511-29A1C684D5A0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E34E8A-2703-49A1-B7FD-23C6D518AEC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AA1D3A7-E2DD-426B-910E-D2B164F8B4D9}">
      <dgm:prSet phldrT="[Text]"/>
      <dgm:spPr/>
      <dgm:t>
        <a:bodyPr/>
        <a:lstStyle/>
        <a:p>
          <a:r>
            <a:rPr lang="id-ID" dirty="0" smtClean="0"/>
            <a:t>Organisme</a:t>
          </a:r>
          <a:r>
            <a:rPr lang="id-ID" dirty="0" smtClean="0">
              <a:latin typeface="Times New Roman"/>
              <a:cs typeface="Times New Roman"/>
            </a:rPr>
            <a:t>↑ ke vesika urinaria via uretra</a:t>
          </a:r>
          <a:endParaRPr lang="id-ID" dirty="0"/>
        </a:p>
      </dgm:t>
    </dgm:pt>
    <dgm:pt modelId="{1F402F42-011A-46A5-8A4E-9BAFD3926DB4}" type="parTrans" cxnId="{D3B36942-4BD6-4915-92B5-D6FD6D547F4D}">
      <dgm:prSet/>
      <dgm:spPr/>
      <dgm:t>
        <a:bodyPr/>
        <a:lstStyle/>
        <a:p>
          <a:endParaRPr lang="id-ID"/>
        </a:p>
      </dgm:t>
    </dgm:pt>
    <dgm:pt modelId="{CDA24CF8-F6C3-44D5-AD94-1EA5DCB07601}" type="sibTrans" cxnId="{D3B36942-4BD6-4915-92B5-D6FD6D547F4D}">
      <dgm:prSet/>
      <dgm:spPr/>
      <dgm:t>
        <a:bodyPr/>
        <a:lstStyle/>
        <a:p>
          <a:endParaRPr lang="id-ID"/>
        </a:p>
      </dgm:t>
    </dgm:pt>
    <dgm:pt modelId="{7A00F26C-E200-49DF-ADAB-CF3E0B7B9C98}">
      <dgm:prSet phldrT="[Text]"/>
      <dgm:spPr/>
      <dgm:t>
        <a:bodyPr/>
        <a:lstStyle/>
        <a:p>
          <a:r>
            <a:rPr lang="id-ID" dirty="0" smtClean="0"/>
            <a:t>Sistitis</a:t>
          </a:r>
        </a:p>
        <a:p>
          <a:r>
            <a:rPr lang="id-ID" dirty="0" smtClean="0"/>
            <a:t>(peradangan kantung kemih)</a:t>
          </a:r>
          <a:endParaRPr lang="id-ID" dirty="0"/>
        </a:p>
      </dgm:t>
    </dgm:pt>
    <dgm:pt modelId="{38AAF95D-7383-4CD7-A44D-982598755381}" type="parTrans" cxnId="{F75A9443-CCAE-4B22-AD3B-E83E7F49D68B}">
      <dgm:prSet/>
      <dgm:spPr/>
      <dgm:t>
        <a:bodyPr/>
        <a:lstStyle/>
        <a:p>
          <a:endParaRPr lang="id-ID"/>
        </a:p>
      </dgm:t>
    </dgm:pt>
    <dgm:pt modelId="{BA756354-D5BB-4121-B565-B3A90489E089}" type="sibTrans" cxnId="{F75A9443-CCAE-4B22-AD3B-E83E7F49D68B}">
      <dgm:prSet/>
      <dgm:spPr/>
      <dgm:t>
        <a:bodyPr/>
        <a:lstStyle/>
        <a:p>
          <a:endParaRPr lang="id-ID"/>
        </a:p>
      </dgm:t>
    </dgm:pt>
    <dgm:pt modelId="{351FDD64-8725-4B92-9203-A6B87013BE2F}">
      <dgm:prSet phldrT="[Text]"/>
      <dgm:spPr/>
      <dgm:t>
        <a:bodyPr/>
        <a:lstStyle/>
        <a:p>
          <a:r>
            <a:rPr lang="id-ID" dirty="0" smtClean="0"/>
            <a:t>+ faktor predisposisi</a:t>
          </a:r>
          <a:endParaRPr lang="id-ID" dirty="0"/>
        </a:p>
      </dgm:t>
    </dgm:pt>
    <dgm:pt modelId="{C4EAC212-BAC5-449F-BCE8-2F1E42EEF9CE}" type="parTrans" cxnId="{847164DB-B994-45CD-AA65-BEF2F8639DC2}">
      <dgm:prSet/>
      <dgm:spPr/>
      <dgm:t>
        <a:bodyPr/>
        <a:lstStyle/>
        <a:p>
          <a:endParaRPr lang="id-ID"/>
        </a:p>
      </dgm:t>
    </dgm:pt>
    <dgm:pt modelId="{C2060CC4-DDF9-4E24-AEC4-C6257F387DC3}" type="sibTrans" cxnId="{847164DB-B994-45CD-AA65-BEF2F8639DC2}">
      <dgm:prSet/>
      <dgm:spPr/>
      <dgm:t>
        <a:bodyPr/>
        <a:lstStyle/>
        <a:p>
          <a:endParaRPr lang="id-ID"/>
        </a:p>
      </dgm:t>
    </dgm:pt>
    <dgm:pt modelId="{77018337-05FE-4371-9F68-08D139371A2D}">
      <dgm:prSet phldrT="[Text]"/>
      <dgm:spPr/>
      <dgm:t>
        <a:bodyPr/>
        <a:lstStyle/>
        <a:p>
          <a:r>
            <a:rPr lang="id-ID" dirty="0" smtClean="0"/>
            <a:t>Organisme ke ginjal via ureter (jrg terjadi)</a:t>
          </a:r>
          <a:endParaRPr lang="id-ID" dirty="0"/>
        </a:p>
      </dgm:t>
    </dgm:pt>
    <dgm:pt modelId="{35E8E7A1-C50B-4F95-8B68-AFD70D4A46F2}" type="parTrans" cxnId="{A92DBB50-FAB7-4F77-A011-8D59E3AC7248}">
      <dgm:prSet/>
      <dgm:spPr/>
      <dgm:t>
        <a:bodyPr/>
        <a:lstStyle/>
        <a:p>
          <a:endParaRPr lang="id-ID"/>
        </a:p>
      </dgm:t>
    </dgm:pt>
    <dgm:pt modelId="{AB799AE6-ADB6-4CAD-9785-3DACE1A2536F}" type="sibTrans" cxnId="{A92DBB50-FAB7-4F77-A011-8D59E3AC7248}">
      <dgm:prSet/>
      <dgm:spPr/>
      <dgm:t>
        <a:bodyPr/>
        <a:lstStyle/>
        <a:p>
          <a:endParaRPr lang="id-ID"/>
        </a:p>
      </dgm:t>
    </dgm:pt>
    <dgm:pt modelId="{49339E79-0361-4E04-A771-B90E2320E2EB}" type="pres">
      <dgm:prSet presAssocID="{07E34E8A-2703-49A1-B7FD-23C6D518AEC7}" presName="diagram" presStyleCnt="0">
        <dgm:presLayoutVars>
          <dgm:dir/>
          <dgm:resizeHandles val="exact"/>
        </dgm:presLayoutVars>
      </dgm:prSet>
      <dgm:spPr/>
    </dgm:pt>
    <dgm:pt modelId="{E4358912-E15D-48A2-A739-CCC74E9896B8}" type="pres">
      <dgm:prSet presAssocID="{4AA1D3A7-E2DD-426B-910E-D2B164F8B4D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085A03-8889-43B0-B094-F7DD8DD94922}" type="pres">
      <dgm:prSet presAssocID="{CDA24CF8-F6C3-44D5-AD94-1EA5DCB07601}" presName="sibTrans" presStyleLbl="sibTrans2D1" presStyleIdx="0" presStyleCnt="3"/>
      <dgm:spPr/>
    </dgm:pt>
    <dgm:pt modelId="{D58B391E-3B22-4FFD-99F5-0BB57EBFD00A}" type="pres">
      <dgm:prSet presAssocID="{CDA24CF8-F6C3-44D5-AD94-1EA5DCB07601}" presName="connectorText" presStyleLbl="sibTrans2D1" presStyleIdx="0" presStyleCnt="3"/>
      <dgm:spPr/>
    </dgm:pt>
    <dgm:pt modelId="{F810C79A-3C0E-4F83-B0CE-2E017406820A}" type="pres">
      <dgm:prSet presAssocID="{7A00F26C-E200-49DF-ADAB-CF3E0B7B9C98}" presName="node" presStyleLbl="node1" presStyleIdx="1" presStyleCnt="4">
        <dgm:presLayoutVars>
          <dgm:bulletEnabled val="1"/>
        </dgm:presLayoutVars>
      </dgm:prSet>
      <dgm:spPr/>
    </dgm:pt>
    <dgm:pt modelId="{F497ADAA-6450-46AC-B1E8-480E3116BC14}" type="pres">
      <dgm:prSet presAssocID="{BA756354-D5BB-4121-B565-B3A90489E089}" presName="sibTrans" presStyleLbl="sibTrans2D1" presStyleIdx="1" presStyleCnt="3"/>
      <dgm:spPr/>
    </dgm:pt>
    <dgm:pt modelId="{CF590814-B11D-4CC6-9593-7B1F522E9F4E}" type="pres">
      <dgm:prSet presAssocID="{BA756354-D5BB-4121-B565-B3A90489E089}" presName="connectorText" presStyleLbl="sibTrans2D1" presStyleIdx="1" presStyleCnt="3"/>
      <dgm:spPr/>
    </dgm:pt>
    <dgm:pt modelId="{5F758D08-DF41-4071-BA85-5B6DB5F37A9F}" type="pres">
      <dgm:prSet presAssocID="{351FDD64-8725-4B92-9203-A6B87013BE2F}" presName="node" presStyleLbl="node1" presStyleIdx="2" presStyleCnt="4">
        <dgm:presLayoutVars>
          <dgm:bulletEnabled val="1"/>
        </dgm:presLayoutVars>
      </dgm:prSet>
      <dgm:spPr/>
    </dgm:pt>
    <dgm:pt modelId="{E6275EDB-F991-4F2C-97CB-02BF866BB050}" type="pres">
      <dgm:prSet presAssocID="{C2060CC4-DDF9-4E24-AEC4-C6257F387DC3}" presName="sibTrans" presStyleLbl="sibTrans2D1" presStyleIdx="2" presStyleCnt="3"/>
      <dgm:spPr/>
    </dgm:pt>
    <dgm:pt modelId="{3EA0994C-98C8-4E09-83AA-8F0BA8BF2006}" type="pres">
      <dgm:prSet presAssocID="{C2060CC4-DDF9-4E24-AEC4-C6257F387DC3}" presName="connectorText" presStyleLbl="sibTrans2D1" presStyleIdx="2" presStyleCnt="3"/>
      <dgm:spPr/>
    </dgm:pt>
    <dgm:pt modelId="{91AF377F-0B01-4789-A8EC-34D4F7C1BFEA}" type="pres">
      <dgm:prSet presAssocID="{77018337-05FE-4371-9F68-08D139371A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3B36942-4BD6-4915-92B5-D6FD6D547F4D}" srcId="{07E34E8A-2703-49A1-B7FD-23C6D518AEC7}" destId="{4AA1D3A7-E2DD-426B-910E-D2B164F8B4D9}" srcOrd="0" destOrd="0" parTransId="{1F402F42-011A-46A5-8A4E-9BAFD3926DB4}" sibTransId="{CDA24CF8-F6C3-44D5-AD94-1EA5DCB07601}"/>
    <dgm:cxn modelId="{1B66045E-BFC6-43E6-8E03-A0C208AA2677}" type="presOf" srcId="{CDA24CF8-F6C3-44D5-AD94-1EA5DCB07601}" destId="{D58B391E-3B22-4FFD-99F5-0BB57EBFD00A}" srcOrd="1" destOrd="0" presId="urn:microsoft.com/office/officeart/2005/8/layout/process5"/>
    <dgm:cxn modelId="{4FA805FE-01D9-4BD7-81A8-E0EC544A98A4}" type="presOf" srcId="{BA756354-D5BB-4121-B565-B3A90489E089}" destId="{F497ADAA-6450-46AC-B1E8-480E3116BC14}" srcOrd="0" destOrd="0" presId="urn:microsoft.com/office/officeart/2005/8/layout/process5"/>
    <dgm:cxn modelId="{8797FE33-C9A0-4FBC-8A66-ECABA0FBA7C4}" type="presOf" srcId="{4AA1D3A7-E2DD-426B-910E-D2B164F8B4D9}" destId="{E4358912-E15D-48A2-A739-CCC74E9896B8}" srcOrd="0" destOrd="0" presId="urn:microsoft.com/office/officeart/2005/8/layout/process5"/>
    <dgm:cxn modelId="{FFB6CDE7-E690-457B-B5D4-5E74466CEB75}" type="presOf" srcId="{C2060CC4-DDF9-4E24-AEC4-C6257F387DC3}" destId="{3EA0994C-98C8-4E09-83AA-8F0BA8BF2006}" srcOrd="1" destOrd="0" presId="urn:microsoft.com/office/officeart/2005/8/layout/process5"/>
    <dgm:cxn modelId="{0C751414-6110-4975-B53D-D43D93C38F25}" type="presOf" srcId="{351FDD64-8725-4B92-9203-A6B87013BE2F}" destId="{5F758D08-DF41-4071-BA85-5B6DB5F37A9F}" srcOrd="0" destOrd="0" presId="urn:microsoft.com/office/officeart/2005/8/layout/process5"/>
    <dgm:cxn modelId="{42B9F7CD-92C2-490C-8436-F681CEDE6704}" type="presOf" srcId="{07E34E8A-2703-49A1-B7FD-23C6D518AEC7}" destId="{49339E79-0361-4E04-A771-B90E2320E2EB}" srcOrd="0" destOrd="0" presId="urn:microsoft.com/office/officeart/2005/8/layout/process5"/>
    <dgm:cxn modelId="{B087B4C4-EAF9-4900-8CF7-BD89EEA83336}" type="presOf" srcId="{7A00F26C-E200-49DF-ADAB-CF3E0B7B9C98}" destId="{F810C79A-3C0E-4F83-B0CE-2E017406820A}" srcOrd="0" destOrd="0" presId="urn:microsoft.com/office/officeart/2005/8/layout/process5"/>
    <dgm:cxn modelId="{B1C4C961-5A3A-4771-8B83-90C472B224B7}" type="presOf" srcId="{C2060CC4-DDF9-4E24-AEC4-C6257F387DC3}" destId="{E6275EDB-F991-4F2C-97CB-02BF866BB050}" srcOrd="0" destOrd="0" presId="urn:microsoft.com/office/officeart/2005/8/layout/process5"/>
    <dgm:cxn modelId="{F75A9443-CCAE-4B22-AD3B-E83E7F49D68B}" srcId="{07E34E8A-2703-49A1-B7FD-23C6D518AEC7}" destId="{7A00F26C-E200-49DF-ADAB-CF3E0B7B9C98}" srcOrd="1" destOrd="0" parTransId="{38AAF95D-7383-4CD7-A44D-982598755381}" sibTransId="{BA756354-D5BB-4121-B565-B3A90489E089}"/>
    <dgm:cxn modelId="{8248F3C9-B21A-48B3-AA01-66B904FEC2A1}" type="presOf" srcId="{77018337-05FE-4371-9F68-08D139371A2D}" destId="{91AF377F-0B01-4789-A8EC-34D4F7C1BFEA}" srcOrd="0" destOrd="0" presId="urn:microsoft.com/office/officeart/2005/8/layout/process5"/>
    <dgm:cxn modelId="{847164DB-B994-45CD-AA65-BEF2F8639DC2}" srcId="{07E34E8A-2703-49A1-B7FD-23C6D518AEC7}" destId="{351FDD64-8725-4B92-9203-A6B87013BE2F}" srcOrd="2" destOrd="0" parTransId="{C4EAC212-BAC5-449F-BCE8-2F1E42EEF9CE}" sibTransId="{C2060CC4-DDF9-4E24-AEC4-C6257F387DC3}"/>
    <dgm:cxn modelId="{A92DBB50-FAB7-4F77-A011-8D59E3AC7248}" srcId="{07E34E8A-2703-49A1-B7FD-23C6D518AEC7}" destId="{77018337-05FE-4371-9F68-08D139371A2D}" srcOrd="3" destOrd="0" parTransId="{35E8E7A1-C50B-4F95-8B68-AFD70D4A46F2}" sibTransId="{AB799AE6-ADB6-4CAD-9785-3DACE1A2536F}"/>
    <dgm:cxn modelId="{F9813316-02FD-4FE3-86FC-25C9A2CE8A69}" type="presOf" srcId="{BA756354-D5BB-4121-B565-B3A90489E089}" destId="{CF590814-B11D-4CC6-9593-7B1F522E9F4E}" srcOrd="1" destOrd="0" presId="urn:microsoft.com/office/officeart/2005/8/layout/process5"/>
    <dgm:cxn modelId="{A109C8C0-7A85-42E6-83FB-2D90064BBF60}" type="presOf" srcId="{CDA24CF8-F6C3-44D5-AD94-1EA5DCB07601}" destId="{36085A03-8889-43B0-B094-F7DD8DD94922}" srcOrd="0" destOrd="0" presId="urn:microsoft.com/office/officeart/2005/8/layout/process5"/>
    <dgm:cxn modelId="{F1A458F8-9F1D-4F01-8392-2AD3653BA6F5}" type="presParOf" srcId="{49339E79-0361-4E04-A771-B90E2320E2EB}" destId="{E4358912-E15D-48A2-A739-CCC74E9896B8}" srcOrd="0" destOrd="0" presId="urn:microsoft.com/office/officeart/2005/8/layout/process5"/>
    <dgm:cxn modelId="{00250FDD-9F48-47F3-9596-7A762DDD8AB3}" type="presParOf" srcId="{49339E79-0361-4E04-A771-B90E2320E2EB}" destId="{36085A03-8889-43B0-B094-F7DD8DD94922}" srcOrd="1" destOrd="0" presId="urn:microsoft.com/office/officeart/2005/8/layout/process5"/>
    <dgm:cxn modelId="{218206AF-7F69-4D0B-A7AC-1264A2784038}" type="presParOf" srcId="{36085A03-8889-43B0-B094-F7DD8DD94922}" destId="{D58B391E-3B22-4FFD-99F5-0BB57EBFD00A}" srcOrd="0" destOrd="0" presId="urn:microsoft.com/office/officeart/2005/8/layout/process5"/>
    <dgm:cxn modelId="{2E73DAA4-9825-4375-BBE5-44B27078BD1F}" type="presParOf" srcId="{49339E79-0361-4E04-A771-B90E2320E2EB}" destId="{F810C79A-3C0E-4F83-B0CE-2E017406820A}" srcOrd="2" destOrd="0" presId="urn:microsoft.com/office/officeart/2005/8/layout/process5"/>
    <dgm:cxn modelId="{71974EF7-017E-4AF7-B609-44093B2B34C0}" type="presParOf" srcId="{49339E79-0361-4E04-A771-B90E2320E2EB}" destId="{F497ADAA-6450-46AC-B1E8-480E3116BC14}" srcOrd="3" destOrd="0" presId="urn:microsoft.com/office/officeart/2005/8/layout/process5"/>
    <dgm:cxn modelId="{C3C5E824-0A7A-4936-9115-0D1AF33C98CE}" type="presParOf" srcId="{F497ADAA-6450-46AC-B1E8-480E3116BC14}" destId="{CF590814-B11D-4CC6-9593-7B1F522E9F4E}" srcOrd="0" destOrd="0" presId="urn:microsoft.com/office/officeart/2005/8/layout/process5"/>
    <dgm:cxn modelId="{2DEF45F7-5F99-460B-87CE-5F4E3D958F42}" type="presParOf" srcId="{49339E79-0361-4E04-A771-B90E2320E2EB}" destId="{5F758D08-DF41-4071-BA85-5B6DB5F37A9F}" srcOrd="4" destOrd="0" presId="urn:microsoft.com/office/officeart/2005/8/layout/process5"/>
    <dgm:cxn modelId="{EFEDE8BD-5283-48FC-8A56-BD29A8CD1B1B}" type="presParOf" srcId="{49339E79-0361-4E04-A771-B90E2320E2EB}" destId="{E6275EDB-F991-4F2C-97CB-02BF866BB050}" srcOrd="5" destOrd="0" presId="urn:microsoft.com/office/officeart/2005/8/layout/process5"/>
    <dgm:cxn modelId="{F3384D59-1880-49A6-B5E4-99E4107C7228}" type="presParOf" srcId="{E6275EDB-F991-4F2C-97CB-02BF866BB050}" destId="{3EA0994C-98C8-4E09-83AA-8F0BA8BF2006}" srcOrd="0" destOrd="0" presId="urn:microsoft.com/office/officeart/2005/8/layout/process5"/>
    <dgm:cxn modelId="{AC8F5337-126B-4691-A246-01E221BF07CA}" type="presParOf" srcId="{49339E79-0361-4E04-A771-B90E2320E2EB}" destId="{91AF377F-0B01-4789-A8EC-34D4F7C1BFEA}" srcOrd="6" destOrd="0" presId="urn:microsoft.com/office/officeart/2005/8/layout/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064D91-36E6-4622-8DAE-7DEEDA190C6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34F919D-93B2-4C6D-93F1-FF968A40D0CA}">
      <dgm:prSet phldrT="[Text]"/>
      <dgm:spPr/>
      <dgm:t>
        <a:bodyPr/>
        <a:lstStyle/>
        <a:p>
          <a:r>
            <a:rPr lang="id-ID" dirty="0" smtClean="0"/>
            <a:t>Pielonefritis akut</a:t>
          </a:r>
          <a:endParaRPr lang="id-ID" dirty="0"/>
        </a:p>
      </dgm:t>
    </dgm:pt>
    <dgm:pt modelId="{F2E6A996-4BAB-47C9-A805-9F7BCEB67753}" type="parTrans" cxnId="{A570345A-708A-4067-A4E1-6E4D720C37B7}">
      <dgm:prSet/>
      <dgm:spPr/>
      <dgm:t>
        <a:bodyPr/>
        <a:lstStyle/>
        <a:p>
          <a:endParaRPr lang="id-ID"/>
        </a:p>
      </dgm:t>
    </dgm:pt>
    <dgm:pt modelId="{F286777B-76D5-4D95-9E81-2620EAB7F22D}" type="sibTrans" cxnId="{A570345A-708A-4067-A4E1-6E4D720C37B7}">
      <dgm:prSet/>
      <dgm:spPr/>
      <dgm:t>
        <a:bodyPr/>
        <a:lstStyle/>
        <a:p>
          <a:endParaRPr lang="id-ID"/>
        </a:p>
      </dgm:t>
    </dgm:pt>
    <dgm:pt modelId="{7517A320-F9AC-41C7-ACC1-4DDDD4FCFDED}">
      <dgm:prSet phldrT="[Text]"/>
      <dgm:spPr/>
      <dgm:t>
        <a:bodyPr/>
        <a:lstStyle/>
        <a:p>
          <a:r>
            <a:rPr lang="id-ID" dirty="0" smtClean="0"/>
            <a:t>Gejala: demam, menggigil, malaise, nyeri punggung, nyeri tekan bag.kostovertebral, leukositosis, piuria, dan bakteriuria</a:t>
          </a:r>
          <a:endParaRPr lang="id-ID" dirty="0"/>
        </a:p>
      </dgm:t>
    </dgm:pt>
    <dgm:pt modelId="{DE6CE2BA-23AC-4149-BA02-61F8D46BD2EB}" type="parTrans" cxnId="{7A135FC2-0555-4F90-830D-F8DCDE7DA3F4}">
      <dgm:prSet/>
      <dgm:spPr/>
      <dgm:t>
        <a:bodyPr/>
        <a:lstStyle/>
        <a:p>
          <a:endParaRPr lang="id-ID"/>
        </a:p>
      </dgm:t>
    </dgm:pt>
    <dgm:pt modelId="{118A42B3-42DE-40D0-B5A1-238426C792D5}" type="sibTrans" cxnId="{7A135FC2-0555-4F90-830D-F8DCDE7DA3F4}">
      <dgm:prSet/>
      <dgm:spPr/>
      <dgm:t>
        <a:bodyPr/>
        <a:lstStyle/>
        <a:p>
          <a:endParaRPr lang="id-ID"/>
        </a:p>
      </dgm:t>
    </dgm:pt>
    <dgm:pt modelId="{090D0A82-1ED0-4AE1-A10A-E33FC8289CFF}">
      <dgm:prSet phldrT="[Text]"/>
      <dgm:spPr/>
      <dgm:t>
        <a:bodyPr/>
        <a:lstStyle/>
        <a:p>
          <a:r>
            <a:rPr lang="id-ID" dirty="0" smtClean="0"/>
            <a:t>Gejala didahului dgn disuria dan sering berkemih dan ditandai dengan adanya silinder leukosit </a:t>
          </a:r>
          <a:endParaRPr lang="id-ID" dirty="0"/>
        </a:p>
      </dgm:t>
    </dgm:pt>
    <dgm:pt modelId="{14F15374-A3DE-4538-8BEA-35A5E3C0D32B}" type="parTrans" cxnId="{A67F4561-9EFB-4C74-B2FA-14ECDF3A1986}">
      <dgm:prSet/>
      <dgm:spPr/>
      <dgm:t>
        <a:bodyPr/>
        <a:lstStyle/>
        <a:p>
          <a:endParaRPr lang="id-ID"/>
        </a:p>
      </dgm:t>
    </dgm:pt>
    <dgm:pt modelId="{1D630A6C-57F9-416E-824C-8780121C3A52}" type="sibTrans" cxnId="{A67F4561-9EFB-4C74-B2FA-14ECDF3A1986}">
      <dgm:prSet/>
      <dgm:spPr/>
      <dgm:t>
        <a:bodyPr/>
        <a:lstStyle/>
        <a:p>
          <a:endParaRPr lang="id-ID"/>
        </a:p>
      </dgm:t>
    </dgm:pt>
    <dgm:pt modelId="{0C022984-793F-4963-9983-29850D5C3C11}">
      <dgm:prSet phldrT="[Text]"/>
      <dgm:spPr/>
      <dgm:t>
        <a:bodyPr/>
        <a:lstStyle/>
        <a:p>
          <a:r>
            <a:rPr lang="id-ID" dirty="0" smtClean="0"/>
            <a:t>Pielonefritis kronik</a:t>
          </a:r>
          <a:endParaRPr lang="id-ID" dirty="0"/>
        </a:p>
      </dgm:t>
    </dgm:pt>
    <dgm:pt modelId="{9D896CDA-EB98-4D4F-877F-68A66122783C}" type="parTrans" cxnId="{6E310F20-E10A-421B-AB52-AE6BB4BCD5BE}">
      <dgm:prSet/>
      <dgm:spPr/>
      <dgm:t>
        <a:bodyPr/>
        <a:lstStyle/>
        <a:p>
          <a:endParaRPr lang="id-ID"/>
        </a:p>
      </dgm:t>
    </dgm:pt>
    <dgm:pt modelId="{2838E2FF-7B1A-4803-8E83-DE4BC07C22E9}" type="sibTrans" cxnId="{6E310F20-E10A-421B-AB52-AE6BB4BCD5BE}">
      <dgm:prSet/>
      <dgm:spPr/>
      <dgm:t>
        <a:bodyPr/>
        <a:lstStyle/>
        <a:p>
          <a:endParaRPr lang="id-ID"/>
        </a:p>
      </dgm:t>
    </dgm:pt>
    <dgm:pt modelId="{1F2956F1-68F8-4FBB-8F59-C796E07E78EC}">
      <dgm:prSet phldrT="[Text]"/>
      <dgm:spPr/>
      <dgm:t>
        <a:bodyPr/>
        <a:lstStyle/>
        <a:p>
          <a:r>
            <a:rPr lang="id-ID" dirty="0" smtClean="0"/>
            <a:t>Diagnosis ditegakkan apabila menunjukkan gejala insufisien ginjal kronik atau hipertensi atau temuan proteinuria saat pemeriksaan rutin</a:t>
          </a:r>
          <a:endParaRPr lang="id-ID" dirty="0"/>
        </a:p>
      </dgm:t>
    </dgm:pt>
    <dgm:pt modelId="{F4981310-BD5B-4ADB-9CAB-1FC65AE9468D}" type="parTrans" cxnId="{AC728E38-870A-4BDD-8B26-8B3545F44BB1}">
      <dgm:prSet/>
      <dgm:spPr/>
      <dgm:t>
        <a:bodyPr/>
        <a:lstStyle/>
        <a:p>
          <a:endParaRPr lang="id-ID"/>
        </a:p>
      </dgm:t>
    </dgm:pt>
    <dgm:pt modelId="{BAAF0CA2-F8BA-40D0-8FFC-614C8ACB1267}" type="sibTrans" cxnId="{AC728E38-870A-4BDD-8B26-8B3545F44BB1}">
      <dgm:prSet/>
      <dgm:spPr/>
      <dgm:t>
        <a:bodyPr/>
        <a:lstStyle/>
        <a:p>
          <a:endParaRPr lang="id-ID"/>
        </a:p>
      </dgm:t>
    </dgm:pt>
    <dgm:pt modelId="{0FAAC93F-3EB2-46BA-97DB-6A72E77AFF37}" type="pres">
      <dgm:prSet presAssocID="{47064D91-36E6-4622-8DAE-7DEEDA190C6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87F75D-D42F-4DAA-B3FB-5129B44B9A04}" type="pres">
      <dgm:prSet presAssocID="{E34F919D-93B2-4C6D-93F1-FF968A40D0CA}" presName="root" presStyleCnt="0"/>
      <dgm:spPr/>
    </dgm:pt>
    <dgm:pt modelId="{65A7DF1F-B87A-42B6-9510-3888BDD2A750}" type="pres">
      <dgm:prSet presAssocID="{E34F919D-93B2-4C6D-93F1-FF968A40D0CA}" presName="rootComposite" presStyleCnt="0"/>
      <dgm:spPr/>
    </dgm:pt>
    <dgm:pt modelId="{39A6D521-6E1D-45C8-BA76-CE7FBFDEB7DF}" type="pres">
      <dgm:prSet presAssocID="{E34F919D-93B2-4C6D-93F1-FF968A40D0CA}" presName="rootText" presStyleLbl="node1" presStyleIdx="0" presStyleCnt="2"/>
      <dgm:spPr/>
    </dgm:pt>
    <dgm:pt modelId="{A954691E-5B26-4A43-AEA5-C18E0B3018B9}" type="pres">
      <dgm:prSet presAssocID="{E34F919D-93B2-4C6D-93F1-FF968A40D0CA}" presName="rootConnector" presStyleLbl="node1" presStyleIdx="0" presStyleCnt="2"/>
      <dgm:spPr/>
    </dgm:pt>
    <dgm:pt modelId="{6DE9309A-819E-4AD6-A07B-E132BD2BBDA9}" type="pres">
      <dgm:prSet presAssocID="{E34F919D-93B2-4C6D-93F1-FF968A40D0CA}" presName="childShape" presStyleCnt="0"/>
      <dgm:spPr/>
    </dgm:pt>
    <dgm:pt modelId="{E8CC8A83-8C17-486D-AA74-4BE197C20200}" type="pres">
      <dgm:prSet presAssocID="{DE6CE2BA-23AC-4149-BA02-61F8D46BD2EB}" presName="Name13" presStyleLbl="parChTrans1D2" presStyleIdx="0" presStyleCnt="3"/>
      <dgm:spPr/>
    </dgm:pt>
    <dgm:pt modelId="{0A53FFC9-6C85-4296-8CD9-A1EC737B626F}" type="pres">
      <dgm:prSet presAssocID="{7517A320-F9AC-41C7-ACC1-4DDDD4FCFDED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295AF0-A42D-44FB-AEB8-D6452417B14C}" type="pres">
      <dgm:prSet presAssocID="{14F15374-A3DE-4538-8BEA-35A5E3C0D32B}" presName="Name13" presStyleLbl="parChTrans1D2" presStyleIdx="1" presStyleCnt="3"/>
      <dgm:spPr/>
    </dgm:pt>
    <dgm:pt modelId="{E8B5A2B2-B8DF-491D-BF03-16B4A9833A59}" type="pres">
      <dgm:prSet presAssocID="{090D0A82-1ED0-4AE1-A10A-E33FC8289CFF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0B12105-821A-42DB-9AD8-8C3BE23D976D}" type="pres">
      <dgm:prSet presAssocID="{0C022984-793F-4963-9983-29850D5C3C11}" presName="root" presStyleCnt="0"/>
      <dgm:spPr/>
    </dgm:pt>
    <dgm:pt modelId="{15C230F2-B294-4B1C-B0A9-D5425A84AA3E}" type="pres">
      <dgm:prSet presAssocID="{0C022984-793F-4963-9983-29850D5C3C11}" presName="rootComposite" presStyleCnt="0"/>
      <dgm:spPr/>
    </dgm:pt>
    <dgm:pt modelId="{4E77ED6F-6C47-4C9E-B964-6F4D0F53ED62}" type="pres">
      <dgm:prSet presAssocID="{0C022984-793F-4963-9983-29850D5C3C11}" presName="rootText" presStyleLbl="node1" presStyleIdx="1" presStyleCnt="2"/>
      <dgm:spPr/>
    </dgm:pt>
    <dgm:pt modelId="{132E6BB7-51BC-4258-8A5A-71BD45A79615}" type="pres">
      <dgm:prSet presAssocID="{0C022984-793F-4963-9983-29850D5C3C11}" presName="rootConnector" presStyleLbl="node1" presStyleIdx="1" presStyleCnt="2"/>
      <dgm:spPr/>
    </dgm:pt>
    <dgm:pt modelId="{D2B13786-CF6D-45E9-A9D8-10C14AC41361}" type="pres">
      <dgm:prSet presAssocID="{0C022984-793F-4963-9983-29850D5C3C11}" presName="childShape" presStyleCnt="0"/>
      <dgm:spPr/>
    </dgm:pt>
    <dgm:pt modelId="{613690C0-5FEB-4737-A06D-8310F442CFD3}" type="pres">
      <dgm:prSet presAssocID="{F4981310-BD5B-4ADB-9CAB-1FC65AE9468D}" presName="Name13" presStyleLbl="parChTrans1D2" presStyleIdx="2" presStyleCnt="3"/>
      <dgm:spPr/>
    </dgm:pt>
    <dgm:pt modelId="{12E51689-9171-40D0-922A-D89CF2B2469B}" type="pres">
      <dgm:prSet presAssocID="{1F2956F1-68F8-4FBB-8F59-C796E07E78EC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570345A-708A-4067-A4E1-6E4D720C37B7}" srcId="{47064D91-36E6-4622-8DAE-7DEEDA190C67}" destId="{E34F919D-93B2-4C6D-93F1-FF968A40D0CA}" srcOrd="0" destOrd="0" parTransId="{F2E6A996-4BAB-47C9-A805-9F7BCEB67753}" sibTransId="{F286777B-76D5-4D95-9E81-2620EAB7F22D}"/>
    <dgm:cxn modelId="{7A135FC2-0555-4F90-830D-F8DCDE7DA3F4}" srcId="{E34F919D-93B2-4C6D-93F1-FF968A40D0CA}" destId="{7517A320-F9AC-41C7-ACC1-4DDDD4FCFDED}" srcOrd="0" destOrd="0" parTransId="{DE6CE2BA-23AC-4149-BA02-61F8D46BD2EB}" sibTransId="{118A42B3-42DE-40D0-B5A1-238426C792D5}"/>
    <dgm:cxn modelId="{27466EA8-BBCF-43A2-85D9-E20602C837C2}" type="presOf" srcId="{090D0A82-1ED0-4AE1-A10A-E33FC8289CFF}" destId="{E8B5A2B2-B8DF-491D-BF03-16B4A9833A59}" srcOrd="0" destOrd="0" presId="urn:microsoft.com/office/officeart/2005/8/layout/hierarchy3"/>
    <dgm:cxn modelId="{AC728E38-870A-4BDD-8B26-8B3545F44BB1}" srcId="{0C022984-793F-4963-9983-29850D5C3C11}" destId="{1F2956F1-68F8-4FBB-8F59-C796E07E78EC}" srcOrd="0" destOrd="0" parTransId="{F4981310-BD5B-4ADB-9CAB-1FC65AE9468D}" sibTransId="{BAAF0CA2-F8BA-40D0-8FFC-614C8ACB1267}"/>
    <dgm:cxn modelId="{D8FAE7FB-AF5F-435D-9628-405B151F824C}" type="presOf" srcId="{7517A320-F9AC-41C7-ACC1-4DDDD4FCFDED}" destId="{0A53FFC9-6C85-4296-8CD9-A1EC737B626F}" srcOrd="0" destOrd="0" presId="urn:microsoft.com/office/officeart/2005/8/layout/hierarchy3"/>
    <dgm:cxn modelId="{6E310F20-E10A-421B-AB52-AE6BB4BCD5BE}" srcId="{47064D91-36E6-4622-8DAE-7DEEDA190C67}" destId="{0C022984-793F-4963-9983-29850D5C3C11}" srcOrd="1" destOrd="0" parTransId="{9D896CDA-EB98-4D4F-877F-68A66122783C}" sibTransId="{2838E2FF-7B1A-4803-8E83-DE4BC07C22E9}"/>
    <dgm:cxn modelId="{C46BCC47-4625-4CE1-9940-F0172AC26DBD}" type="presOf" srcId="{E34F919D-93B2-4C6D-93F1-FF968A40D0CA}" destId="{A954691E-5B26-4A43-AEA5-C18E0B3018B9}" srcOrd="1" destOrd="0" presId="urn:microsoft.com/office/officeart/2005/8/layout/hierarchy3"/>
    <dgm:cxn modelId="{4686A883-36B1-4410-ABCD-8FEB22442CBE}" type="presOf" srcId="{0C022984-793F-4963-9983-29850D5C3C11}" destId="{4E77ED6F-6C47-4C9E-B964-6F4D0F53ED62}" srcOrd="0" destOrd="0" presId="urn:microsoft.com/office/officeart/2005/8/layout/hierarchy3"/>
    <dgm:cxn modelId="{98623828-BD14-403E-A93B-9262A02342CD}" type="presOf" srcId="{47064D91-36E6-4622-8DAE-7DEEDA190C67}" destId="{0FAAC93F-3EB2-46BA-97DB-6A72E77AFF37}" srcOrd="0" destOrd="0" presId="urn:microsoft.com/office/officeart/2005/8/layout/hierarchy3"/>
    <dgm:cxn modelId="{17CD3B55-A1DC-4C43-AC57-C44F4212137E}" type="presOf" srcId="{E34F919D-93B2-4C6D-93F1-FF968A40D0CA}" destId="{39A6D521-6E1D-45C8-BA76-CE7FBFDEB7DF}" srcOrd="0" destOrd="0" presId="urn:microsoft.com/office/officeart/2005/8/layout/hierarchy3"/>
    <dgm:cxn modelId="{F3954101-86DB-48B1-9BD5-0626596E1CFA}" type="presOf" srcId="{14F15374-A3DE-4538-8BEA-35A5E3C0D32B}" destId="{37295AF0-A42D-44FB-AEB8-D6452417B14C}" srcOrd="0" destOrd="0" presId="urn:microsoft.com/office/officeart/2005/8/layout/hierarchy3"/>
    <dgm:cxn modelId="{A67F4561-9EFB-4C74-B2FA-14ECDF3A1986}" srcId="{E34F919D-93B2-4C6D-93F1-FF968A40D0CA}" destId="{090D0A82-1ED0-4AE1-A10A-E33FC8289CFF}" srcOrd="1" destOrd="0" parTransId="{14F15374-A3DE-4538-8BEA-35A5E3C0D32B}" sibTransId="{1D630A6C-57F9-416E-824C-8780121C3A52}"/>
    <dgm:cxn modelId="{7575DF1D-27E6-43B3-9DC0-85668238484D}" type="presOf" srcId="{DE6CE2BA-23AC-4149-BA02-61F8D46BD2EB}" destId="{E8CC8A83-8C17-486D-AA74-4BE197C20200}" srcOrd="0" destOrd="0" presId="urn:microsoft.com/office/officeart/2005/8/layout/hierarchy3"/>
    <dgm:cxn modelId="{43ED25BF-4555-4639-A7C0-0145A6CD58A4}" type="presOf" srcId="{0C022984-793F-4963-9983-29850D5C3C11}" destId="{132E6BB7-51BC-4258-8A5A-71BD45A79615}" srcOrd="1" destOrd="0" presId="urn:microsoft.com/office/officeart/2005/8/layout/hierarchy3"/>
    <dgm:cxn modelId="{3F0B6818-1D5F-4AAC-9EF5-B9FE7EBD1C39}" type="presOf" srcId="{F4981310-BD5B-4ADB-9CAB-1FC65AE9468D}" destId="{613690C0-5FEB-4737-A06D-8310F442CFD3}" srcOrd="0" destOrd="0" presId="urn:microsoft.com/office/officeart/2005/8/layout/hierarchy3"/>
    <dgm:cxn modelId="{9B27CFC7-CB1A-4670-99A5-90A079452EBF}" type="presOf" srcId="{1F2956F1-68F8-4FBB-8F59-C796E07E78EC}" destId="{12E51689-9171-40D0-922A-D89CF2B2469B}" srcOrd="0" destOrd="0" presId="urn:microsoft.com/office/officeart/2005/8/layout/hierarchy3"/>
    <dgm:cxn modelId="{3825D882-342A-4BB0-A4A5-F1CDA9D0A10F}" type="presParOf" srcId="{0FAAC93F-3EB2-46BA-97DB-6A72E77AFF37}" destId="{D187F75D-D42F-4DAA-B3FB-5129B44B9A04}" srcOrd="0" destOrd="0" presId="urn:microsoft.com/office/officeart/2005/8/layout/hierarchy3"/>
    <dgm:cxn modelId="{6939424B-7471-4979-A881-CA31BDDFCA73}" type="presParOf" srcId="{D187F75D-D42F-4DAA-B3FB-5129B44B9A04}" destId="{65A7DF1F-B87A-42B6-9510-3888BDD2A750}" srcOrd="0" destOrd="0" presId="urn:microsoft.com/office/officeart/2005/8/layout/hierarchy3"/>
    <dgm:cxn modelId="{78E38B86-4BFD-464E-8EB1-90887E67C5DE}" type="presParOf" srcId="{65A7DF1F-B87A-42B6-9510-3888BDD2A750}" destId="{39A6D521-6E1D-45C8-BA76-CE7FBFDEB7DF}" srcOrd="0" destOrd="0" presId="urn:microsoft.com/office/officeart/2005/8/layout/hierarchy3"/>
    <dgm:cxn modelId="{B6A87DB0-1EDB-40E1-B655-1704A5160493}" type="presParOf" srcId="{65A7DF1F-B87A-42B6-9510-3888BDD2A750}" destId="{A954691E-5B26-4A43-AEA5-C18E0B3018B9}" srcOrd="1" destOrd="0" presId="urn:microsoft.com/office/officeart/2005/8/layout/hierarchy3"/>
    <dgm:cxn modelId="{A66ACB2A-733C-4878-AD2F-2BF50F334A3A}" type="presParOf" srcId="{D187F75D-D42F-4DAA-B3FB-5129B44B9A04}" destId="{6DE9309A-819E-4AD6-A07B-E132BD2BBDA9}" srcOrd="1" destOrd="0" presId="urn:microsoft.com/office/officeart/2005/8/layout/hierarchy3"/>
    <dgm:cxn modelId="{EA466FB4-AB32-4317-9CC2-9F15EB3FDDC5}" type="presParOf" srcId="{6DE9309A-819E-4AD6-A07B-E132BD2BBDA9}" destId="{E8CC8A83-8C17-486D-AA74-4BE197C20200}" srcOrd="0" destOrd="0" presId="urn:microsoft.com/office/officeart/2005/8/layout/hierarchy3"/>
    <dgm:cxn modelId="{AAACA7B6-AFA7-45B3-8EE5-E61A95F04722}" type="presParOf" srcId="{6DE9309A-819E-4AD6-A07B-E132BD2BBDA9}" destId="{0A53FFC9-6C85-4296-8CD9-A1EC737B626F}" srcOrd="1" destOrd="0" presId="urn:microsoft.com/office/officeart/2005/8/layout/hierarchy3"/>
    <dgm:cxn modelId="{76B5B3E8-0F57-4206-889D-A568D8827E9D}" type="presParOf" srcId="{6DE9309A-819E-4AD6-A07B-E132BD2BBDA9}" destId="{37295AF0-A42D-44FB-AEB8-D6452417B14C}" srcOrd="2" destOrd="0" presId="urn:microsoft.com/office/officeart/2005/8/layout/hierarchy3"/>
    <dgm:cxn modelId="{223CB40E-4B91-4C34-956E-CA3BE2D283C5}" type="presParOf" srcId="{6DE9309A-819E-4AD6-A07B-E132BD2BBDA9}" destId="{E8B5A2B2-B8DF-491D-BF03-16B4A9833A59}" srcOrd="3" destOrd="0" presId="urn:microsoft.com/office/officeart/2005/8/layout/hierarchy3"/>
    <dgm:cxn modelId="{4CB22457-C769-4B06-BAB5-0C08C41F3750}" type="presParOf" srcId="{0FAAC93F-3EB2-46BA-97DB-6A72E77AFF37}" destId="{20B12105-821A-42DB-9AD8-8C3BE23D976D}" srcOrd="1" destOrd="0" presId="urn:microsoft.com/office/officeart/2005/8/layout/hierarchy3"/>
    <dgm:cxn modelId="{AE11AB54-2BE9-40A4-81A4-5D2FCBF4602F}" type="presParOf" srcId="{20B12105-821A-42DB-9AD8-8C3BE23D976D}" destId="{15C230F2-B294-4B1C-B0A9-D5425A84AA3E}" srcOrd="0" destOrd="0" presId="urn:microsoft.com/office/officeart/2005/8/layout/hierarchy3"/>
    <dgm:cxn modelId="{E4A080DF-AFD3-406B-9C36-353F8AB98A7E}" type="presParOf" srcId="{15C230F2-B294-4B1C-B0A9-D5425A84AA3E}" destId="{4E77ED6F-6C47-4C9E-B964-6F4D0F53ED62}" srcOrd="0" destOrd="0" presId="urn:microsoft.com/office/officeart/2005/8/layout/hierarchy3"/>
    <dgm:cxn modelId="{010D78BD-C839-4833-826D-DCF9F51A7274}" type="presParOf" srcId="{15C230F2-B294-4B1C-B0A9-D5425A84AA3E}" destId="{132E6BB7-51BC-4258-8A5A-71BD45A79615}" srcOrd="1" destOrd="0" presId="urn:microsoft.com/office/officeart/2005/8/layout/hierarchy3"/>
    <dgm:cxn modelId="{06FB8F04-0A36-4CAF-9C7A-1501935276C1}" type="presParOf" srcId="{20B12105-821A-42DB-9AD8-8C3BE23D976D}" destId="{D2B13786-CF6D-45E9-A9D8-10C14AC41361}" srcOrd="1" destOrd="0" presId="urn:microsoft.com/office/officeart/2005/8/layout/hierarchy3"/>
    <dgm:cxn modelId="{75F9670E-73E9-4D30-8FFF-537957977C1B}" type="presParOf" srcId="{D2B13786-CF6D-45E9-A9D8-10C14AC41361}" destId="{613690C0-5FEB-4737-A06D-8310F442CFD3}" srcOrd="0" destOrd="0" presId="urn:microsoft.com/office/officeart/2005/8/layout/hierarchy3"/>
    <dgm:cxn modelId="{623142D0-E988-4E62-89F0-66FD997FB93B}" type="presParOf" srcId="{D2B13786-CF6D-45E9-A9D8-10C14AC41361}" destId="{12E51689-9171-40D0-922A-D89CF2B2469B}" srcOrd="1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004F3D-4315-4C91-8030-92F9AD27921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9E4FD69-4C12-4A47-A67D-FCA23D9C5DF1}">
      <dgm:prSet phldrT="[Text]"/>
      <dgm:spPr/>
      <dgm:t>
        <a:bodyPr/>
        <a:lstStyle/>
        <a:p>
          <a:r>
            <a:rPr lang="id-ID" dirty="0" smtClean="0"/>
            <a:t>Peradangan glomerulus</a:t>
          </a:r>
          <a:endParaRPr lang="id-ID" dirty="0"/>
        </a:p>
      </dgm:t>
    </dgm:pt>
    <dgm:pt modelId="{19F1401A-4E6B-4410-81A1-9E685E442EE3}" type="parTrans" cxnId="{22FA9BE7-E1E4-418D-A0FF-58E94E658230}">
      <dgm:prSet/>
      <dgm:spPr/>
      <dgm:t>
        <a:bodyPr/>
        <a:lstStyle/>
        <a:p>
          <a:endParaRPr lang="id-ID"/>
        </a:p>
      </dgm:t>
    </dgm:pt>
    <dgm:pt modelId="{2C90D8F8-4FEA-4873-AE26-EFE026755554}" type="sibTrans" cxnId="{22FA9BE7-E1E4-418D-A0FF-58E94E658230}">
      <dgm:prSet/>
      <dgm:spPr/>
      <dgm:t>
        <a:bodyPr/>
        <a:lstStyle/>
        <a:p>
          <a:endParaRPr lang="id-ID"/>
        </a:p>
      </dgm:t>
    </dgm:pt>
    <dgm:pt modelId="{28A7C43A-33CE-495E-A16E-3C87AB369FFC}">
      <dgm:prSet phldrT="[Text]"/>
      <dgm:spPr/>
      <dgm:t>
        <a:bodyPr/>
        <a:lstStyle/>
        <a:p>
          <a:r>
            <a:rPr lang="id-ID" dirty="0" smtClean="0"/>
            <a:t>Peradangan nefron</a:t>
          </a:r>
          <a:endParaRPr lang="id-ID" dirty="0"/>
        </a:p>
      </dgm:t>
    </dgm:pt>
    <dgm:pt modelId="{D003E17D-3715-4F3C-996A-91E82EB01407}" type="parTrans" cxnId="{D911A607-32E1-4AD7-810E-E4B879A382F0}">
      <dgm:prSet/>
      <dgm:spPr/>
      <dgm:t>
        <a:bodyPr/>
        <a:lstStyle/>
        <a:p>
          <a:endParaRPr lang="id-ID"/>
        </a:p>
      </dgm:t>
    </dgm:pt>
    <dgm:pt modelId="{46BD7B10-61E7-4DBE-9263-B28CE25D1DD6}" type="sibTrans" cxnId="{D911A607-32E1-4AD7-810E-E4B879A382F0}">
      <dgm:prSet/>
      <dgm:spPr/>
      <dgm:t>
        <a:bodyPr/>
        <a:lstStyle/>
        <a:p>
          <a:endParaRPr lang="id-ID"/>
        </a:p>
      </dgm:t>
    </dgm:pt>
    <dgm:pt modelId="{F672C81E-A301-4180-9A58-C789606EBF39}">
      <dgm:prSet phldrT="[Text]"/>
      <dgm:spPr/>
      <dgm:t>
        <a:bodyPr/>
        <a:lstStyle/>
        <a:p>
          <a:r>
            <a:rPr lang="id-ID" dirty="0" smtClean="0"/>
            <a:t>Proteinuria/ hematuria</a:t>
          </a:r>
          <a:endParaRPr lang="id-ID" dirty="0"/>
        </a:p>
      </dgm:t>
    </dgm:pt>
    <dgm:pt modelId="{D22B65CA-6CA6-4317-BCFC-3167ADC306AE}" type="parTrans" cxnId="{20E19035-068D-44DD-93C2-3DA5142FEC07}">
      <dgm:prSet/>
      <dgm:spPr/>
      <dgm:t>
        <a:bodyPr/>
        <a:lstStyle/>
        <a:p>
          <a:endParaRPr lang="id-ID"/>
        </a:p>
      </dgm:t>
    </dgm:pt>
    <dgm:pt modelId="{CDEE03D4-8AA6-4901-A804-28268C7E416E}" type="sibTrans" cxnId="{20E19035-068D-44DD-93C2-3DA5142FEC07}">
      <dgm:prSet/>
      <dgm:spPr/>
      <dgm:t>
        <a:bodyPr/>
        <a:lstStyle/>
        <a:p>
          <a:endParaRPr lang="id-ID"/>
        </a:p>
      </dgm:t>
    </dgm:pt>
    <dgm:pt modelId="{B26222B8-2BF6-492F-8609-03D9AC51A0CF}" type="pres">
      <dgm:prSet presAssocID="{A6004F3D-4315-4C91-8030-92F9AD279211}" presName="diagram" presStyleCnt="0">
        <dgm:presLayoutVars>
          <dgm:dir/>
          <dgm:resizeHandles val="exact"/>
        </dgm:presLayoutVars>
      </dgm:prSet>
      <dgm:spPr/>
    </dgm:pt>
    <dgm:pt modelId="{1AFCAF9D-B81B-44F3-B57B-2070F8A16CF5}" type="pres">
      <dgm:prSet presAssocID="{49E4FD69-4C12-4A47-A67D-FCA23D9C5DF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B22D0C-A5AB-430B-8D19-1535448E24DA}" type="pres">
      <dgm:prSet presAssocID="{2C90D8F8-4FEA-4873-AE26-EFE026755554}" presName="sibTrans" presStyleLbl="sibTrans2D1" presStyleIdx="0" presStyleCnt="2"/>
      <dgm:spPr/>
    </dgm:pt>
    <dgm:pt modelId="{08092F15-AC6C-49C7-9366-FBC6D3413A81}" type="pres">
      <dgm:prSet presAssocID="{2C90D8F8-4FEA-4873-AE26-EFE026755554}" presName="connectorText" presStyleLbl="sibTrans2D1" presStyleIdx="0" presStyleCnt="2"/>
      <dgm:spPr/>
    </dgm:pt>
    <dgm:pt modelId="{0065AC50-4197-4303-BB69-1B90FC68EF3B}" type="pres">
      <dgm:prSet presAssocID="{28A7C43A-33CE-495E-A16E-3C87AB369F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A4A514-66E1-49F6-AF8D-51A27AF3C774}" type="pres">
      <dgm:prSet presAssocID="{46BD7B10-61E7-4DBE-9263-B28CE25D1DD6}" presName="sibTrans" presStyleLbl="sibTrans2D1" presStyleIdx="1" presStyleCnt="2"/>
      <dgm:spPr/>
    </dgm:pt>
    <dgm:pt modelId="{1413A2ED-C724-4573-A320-60609B1A9D2F}" type="pres">
      <dgm:prSet presAssocID="{46BD7B10-61E7-4DBE-9263-B28CE25D1DD6}" presName="connectorText" presStyleLbl="sibTrans2D1" presStyleIdx="1" presStyleCnt="2"/>
      <dgm:spPr/>
    </dgm:pt>
    <dgm:pt modelId="{30EFCAB8-E13F-41A3-9B84-7D43F96FAC56}" type="pres">
      <dgm:prSet presAssocID="{F672C81E-A301-4180-9A58-C789606EBF39}" presName="node" presStyleLbl="node1" presStyleIdx="2" presStyleCnt="3">
        <dgm:presLayoutVars>
          <dgm:bulletEnabled val="1"/>
        </dgm:presLayoutVars>
      </dgm:prSet>
      <dgm:spPr/>
    </dgm:pt>
  </dgm:ptLst>
  <dgm:cxnLst>
    <dgm:cxn modelId="{F2DBF584-CCD7-4DFB-B309-804E7DDEB793}" type="presOf" srcId="{A6004F3D-4315-4C91-8030-92F9AD279211}" destId="{B26222B8-2BF6-492F-8609-03D9AC51A0CF}" srcOrd="0" destOrd="0" presId="urn:microsoft.com/office/officeart/2005/8/layout/process5"/>
    <dgm:cxn modelId="{20E19035-068D-44DD-93C2-3DA5142FEC07}" srcId="{A6004F3D-4315-4C91-8030-92F9AD279211}" destId="{F672C81E-A301-4180-9A58-C789606EBF39}" srcOrd="2" destOrd="0" parTransId="{D22B65CA-6CA6-4317-BCFC-3167ADC306AE}" sibTransId="{CDEE03D4-8AA6-4901-A804-28268C7E416E}"/>
    <dgm:cxn modelId="{0146BEA8-210E-43C8-8DB5-19D5E2FFD904}" type="presOf" srcId="{2C90D8F8-4FEA-4873-AE26-EFE026755554}" destId="{08092F15-AC6C-49C7-9366-FBC6D3413A81}" srcOrd="1" destOrd="0" presId="urn:microsoft.com/office/officeart/2005/8/layout/process5"/>
    <dgm:cxn modelId="{5694350C-E2C5-4F88-BD9F-0F85B06B1983}" type="presOf" srcId="{46BD7B10-61E7-4DBE-9263-B28CE25D1DD6}" destId="{9FA4A514-66E1-49F6-AF8D-51A27AF3C774}" srcOrd="0" destOrd="0" presId="urn:microsoft.com/office/officeart/2005/8/layout/process5"/>
    <dgm:cxn modelId="{22FA9BE7-E1E4-418D-A0FF-58E94E658230}" srcId="{A6004F3D-4315-4C91-8030-92F9AD279211}" destId="{49E4FD69-4C12-4A47-A67D-FCA23D9C5DF1}" srcOrd="0" destOrd="0" parTransId="{19F1401A-4E6B-4410-81A1-9E685E442EE3}" sibTransId="{2C90D8F8-4FEA-4873-AE26-EFE026755554}"/>
    <dgm:cxn modelId="{B88EC6B1-FFDF-4EAA-B787-AAD66FB4DE76}" type="presOf" srcId="{46BD7B10-61E7-4DBE-9263-B28CE25D1DD6}" destId="{1413A2ED-C724-4573-A320-60609B1A9D2F}" srcOrd="1" destOrd="0" presId="urn:microsoft.com/office/officeart/2005/8/layout/process5"/>
    <dgm:cxn modelId="{DC2142E0-05BC-445D-96E7-D8F9974F4B89}" type="presOf" srcId="{28A7C43A-33CE-495E-A16E-3C87AB369FFC}" destId="{0065AC50-4197-4303-BB69-1B90FC68EF3B}" srcOrd="0" destOrd="0" presId="urn:microsoft.com/office/officeart/2005/8/layout/process5"/>
    <dgm:cxn modelId="{F9D5235F-0E55-4DC0-A83E-2EBD13F70A71}" type="presOf" srcId="{49E4FD69-4C12-4A47-A67D-FCA23D9C5DF1}" destId="{1AFCAF9D-B81B-44F3-B57B-2070F8A16CF5}" srcOrd="0" destOrd="0" presId="urn:microsoft.com/office/officeart/2005/8/layout/process5"/>
    <dgm:cxn modelId="{DE34361D-9DBB-438D-B4C1-84C6DA2C4E15}" type="presOf" srcId="{2C90D8F8-4FEA-4873-AE26-EFE026755554}" destId="{2CB22D0C-A5AB-430B-8D19-1535448E24DA}" srcOrd="0" destOrd="0" presId="urn:microsoft.com/office/officeart/2005/8/layout/process5"/>
    <dgm:cxn modelId="{D911A607-32E1-4AD7-810E-E4B879A382F0}" srcId="{A6004F3D-4315-4C91-8030-92F9AD279211}" destId="{28A7C43A-33CE-495E-A16E-3C87AB369FFC}" srcOrd="1" destOrd="0" parTransId="{D003E17D-3715-4F3C-996A-91E82EB01407}" sibTransId="{46BD7B10-61E7-4DBE-9263-B28CE25D1DD6}"/>
    <dgm:cxn modelId="{7973948D-343C-4BBF-95F5-2D6D97E43E10}" type="presOf" srcId="{F672C81E-A301-4180-9A58-C789606EBF39}" destId="{30EFCAB8-E13F-41A3-9B84-7D43F96FAC56}" srcOrd="0" destOrd="0" presId="urn:microsoft.com/office/officeart/2005/8/layout/process5"/>
    <dgm:cxn modelId="{CC319657-9C77-4C07-ABE0-9DF91C772D80}" type="presParOf" srcId="{B26222B8-2BF6-492F-8609-03D9AC51A0CF}" destId="{1AFCAF9D-B81B-44F3-B57B-2070F8A16CF5}" srcOrd="0" destOrd="0" presId="urn:microsoft.com/office/officeart/2005/8/layout/process5"/>
    <dgm:cxn modelId="{D5D58BA3-DC97-4EB5-99AD-4D2445524B08}" type="presParOf" srcId="{B26222B8-2BF6-492F-8609-03D9AC51A0CF}" destId="{2CB22D0C-A5AB-430B-8D19-1535448E24DA}" srcOrd="1" destOrd="0" presId="urn:microsoft.com/office/officeart/2005/8/layout/process5"/>
    <dgm:cxn modelId="{78FDE996-165E-4C2F-A87F-6006D3D4E7A5}" type="presParOf" srcId="{2CB22D0C-A5AB-430B-8D19-1535448E24DA}" destId="{08092F15-AC6C-49C7-9366-FBC6D3413A81}" srcOrd="0" destOrd="0" presId="urn:microsoft.com/office/officeart/2005/8/layout/process5"/>
    <dgm:cxn modelId="{5013BBFF-947C-4B1E-A8FD-8796AC9903D0}" type="presParOf" srcId="{B26222B8-2BF6-492F-8609-03D9AC51A0CF}" destId="{0065AC50-4197-4303-BB69-1B90FC68EF3B}" srcOrd="2" destOrd="0" presId="urn:microsoft.com/office/officeart/2005/8/layout/process5"/>
    <dgm:cxn modelId="{69244C75-52E9-4A02-BB5A-B43881A7EF43}" type="presParOf" srcId="{B26222B8-2BF6-492F-8609-03D9AC51A0CF}" destId="{9FA4A514-66E1-49F6-AF8D-51A27AF3C774}" srcOrd="3" destOrd="0" presId="urn:microsoft.com/office/officeart/2005/8/layout/process5"/>
    <dgm:cxn modelId="{A075DEAE-E7E1-4AEB-AB7F-461F85D39DEC}" type="presParOf" srcId="{9FA4A514-66E1-49F6-AF8D-51A27AF3C774}" destId="{1413A2ED-C724-4573-A320-60609B1A9D2F}" srcOrd="0" destOrd="0" presId="urn:microsoft.com/office/officeart/2005/8/layout/process5"/>
    <dgm:cxn modelId="{3463BB4B-BBE5-47F0-8D8E-BAFBB5B4847B}" type="presParOf" srcId="{B26222B8-2BF6-492F-8609-03D9AC51A0CF}" destId="{30EFCAB8-E13F-41A3-9B84-7D43F96FAC56}" srcOrd="4" destOrd="0" presId="urn:microsoft.com/office/officeart/2005/8/layout/process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AA779C-A0C7-4030-822D-19E65593458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9ECB623-648D-44A6-88BE-DA2946375747}">
      <dgm:prSet phldrT="[Text]"/>
      <dgm:spPr/>
      <dgm:t>
        <a:bodyPr/>
        <a:lstStyle/>
        <a:p>
          <a:r>
            <a:rPr lang="id-ID" dirty="0" smtClean="0"/>
            <a:t>Glomerulonefritis</a:t>
          </a:r>
          <a:endParaRPr lang="id-ID" dirty="0"/>
        </a:p>
      </dgm:t>
    </dgm:pt>
    <dgm:pt modelId="{01E2EBD1-25E7-426D-83E2-441D74D86EF2}" type="parTrans" cxnId="{67EDDD0C-5D65-4DFC-B175-B6B2109B178D}">
      <dgm:prSet/>
      <dgm:spPr/>
      <dgm:t>
        <a:bodyPr/>
        <a:lstStyle/>
        <a:p>
          <a:endParaRPr lang="id-ID"/>
        </a:p>
      </dgm:t>
    </dgm:pt>
    <dgm:pt modelId="{3FFCC2AD-2464-4F2D-A03E-4625C37FF953}" type="sibTrans" cxnId="{67EDDD0C-5D65-4DFC-B175-B6B2109B178D}">
      <dgm:prSet/>
      <dgm:spPr/>
      <dgm:t>
        <a:bodyPr/>
        <a:lstStyle/>
        <a:p>
          <a:endParaRPr lang="id-ID"/>
        </a:p>
      </dgm:t>
    </dgm:pt>
    <dgm:pt modelId="{E9AD6F84-FA91-4502-A437-8E804DD12B44}">
      <dgm:prSet phldrT="[Text]"/>
      <dgm:spPr/>
      <dgm:t>
        <a:bodyPr/>
        <a:lstStyle/>
        <a:p>
          <a:r>
            <a:rPr lang="id-ID" dirty="0" smtClean="0"/>
            <a:t>Glomerulonefritis Akut</a:t>
          </a:r>
          <a:endParaRPr lang="id-ID" dirty="0"/>
        </a:p>
      </dgm:t>
    </dgm:pt>
    <dgm:pt modelId="{D3212BF1-7D03-4D02-82A0-05F335256969}" type="parTrans" cxnId="{D2A52478-C340-42FE-9B7F-58036F034492}">
      <dgm:prSet/>
      <dgm:spPr/>
      <dgm:t>
        <a:bodyPr/>
        <a:lstStyle/>
        <a:p>
          <a:endParaRPr lang="id-ID"/>
        </a:p>
      </dgm:t>
    </dgm:pt>
    <dgm:pt modelId="{ECF46BB9-1628-4262-B29F-C677F68D7C55}" type="sibTrans" cxnId="{D2A52478-C340-42FE-9B7F-58036F034492}">
      <dgm:prSet/>
      <dgm:spPr/>
      <dgm:t>
        <a:bodyPr/>
        <a:lstStyle/>
        <a:p>
          <a:endParaRPr lang="id-ID"/>
        </a:p>
      </dgm:t>
    </dgm:pt>
    <dgm:pt modelId="{4D91F5C3-99E4-4CF6-8997-C53C54A3D44C}">
      <dgm:prSet phldrT="[Text]"/>
      <dgm:spPr/>
      <dgm:t>
        <a:bodyPr/>
        <a:lstStyle/>
        <a:p>
          <a:r>
            <a:rPr lang="id-ID" dirty="0" smtClean="0"/>
            <a:t>Glomerulonefritis kronik</a:t>
          </a:r>
          <a:endParaRPr lang="id-ID" dirty="0"/>
        </a:p>
      </dgm:t>
    </dgm:pt>
    <dgm:pt modelId="{D2662BA1-9602-4248-A560-F828F2F82CE2}" type="parTrans" cxnId="{D8519A38-B389-4BD1-B9C8-BDC82CEB626E}">
      <dgm:prSet/>
      <dgm:spPr/>
      <dgm:t>
        <a:bodyPr/>
        <a:lstStyle/>
        <a:p>
          <a:endParaRPr lang="id-ID"/>
        </a:p>
      </dgm:t>
    </dgm:pt>
    <dgm:pt modelId="{FEB6E143-223D-48F0-976A-98DF33A180EA}" type="sibTrans" cxnId="{D8519A38-B389-4BD1-B9C8-BDC82CEB626E}">
      <dgm:prSet/>
      <dgm:spPr/>
      <dgm:t>
        <a:bodyPr/>
        <a:lstStyle/>
        <a:p>
          <a:endParaRPr lang="id-ID"/>
        </a:p>
      </dgm:t>
    </dgm:pt>
    <dgm:pt modelId="{D0F5C284-BBBC-491A-B0B6-428CB613B3C2}">
      <dgm:prSet phldrT="[Text]"/>
      <dgm:spPr/>
      <dgm:t>
        <a:bodyPr/>
        <a:lstStyle/>
        <a:p>
          <a:r>
            <a:rPr lang="id-ID" dirty="0" smtClean="0"/>
            <a:t>Glomerulonefritis Progresif Cepat (subakut)</a:t>
          </a:r>
          <a:endParaRPr lang="id-ID" dirty="0"/>
        </a:p>
      </dgm:t>
    </dgm:pt>
    <dgm:pt modelId="{22AFBC7C-3C64-4D51-8233-36E58F78E18C}" type="parTrans" cxnId="{2FD696EB-68A2-45DE-A603-ABBE5E471EB7}">
      <dgm:prSet/>
      <dgm:spPr/>
      <dgm:t>
        <a:bodyPr/>
        <a:lstStyle/>
        <a:p>
          <a:endParaRPr lang="id-ID"/>
        </a:p>
      </dgm:t>
    </dgm:pt>
    <dgm:pt modelId="{3E6C9985-C7B5-47FD-84F3-B2A538B344E9}" type="sibTrans" cxnId="{2FD696EB-68A2-45DE-A603-ABBE5E471EB7}">
      <dgm:prSet/>
      <dgm:spPr/>
    </dgm:pt>
    <dgm:pt modelId="{6C59BB9F-0BF7-4747-80A0-C39874389459}" type="pres">
      <dgm:prSet presAssocID="{AAAA779C-A0C7-4030-822D-19E6559345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4F9BD81-F220-4C36-A3F5-00B1DEDB484B}" type="pres">
      <dgm:prSet presAssocID="{C9ECB623-648D-44A6-88BE-DA2946375747}" presName="root1" presStyleCnt="0"/>
      <dgm:spPr/>
    </dgm:pt>
    <dgm:pt modelId="{551F4487-3B18-48B4-A6C5-F244FB285ED0}" type="pres">
      <dgm:prSet presAssocID="{C9ECB623-648D-44A6-88BE-DA2946375747}" presName="LevelOneTextNode" presStyleLbl="node0" presStyleIdx="0" presStyleCnt="1">
        <dgm:presLayoutVars>
          <dgm:chPref val="3"/>
        </dgm:presLayoutVars>
      </dgm:prSet>
      <dgm:spPr/>
    </dgm:pt>
    <dgm:pt modelId="{C0C218EB-9DA3-4D91-BCB4-26620A3C6773}" type="pres">
      <dgm:prSet presAssocID="{C9ECB623-648D-44A6-88BE-DA2946375747}" presName="level2hierChild" presStyleCnt="0"/>
      <dgm:spPr/>
    </dgm:pt>
    <dgm:pt modelId="{54B52D25-7132-4D1F-AF8A-8452881EE5B1}" type="pres">
      <dgm:prSet presAssocID="{D3212BF1-7D03-4D02-82A0-05F335256969}" presName="conn2-1" presStyleLbl="parChTrans1D2" presStyleIdx="0" presStyleCnt="3"/>
      <dgm:spPr/>
    </dgm:pt>
    <dgm:pt modelId="{136FFD67-D1CD-4CFA-AE71-69F5526B4B61}" type="pres">
      <dgm:prSet presAssocID="{D3212BF1-7D03-4D02-82A0-05F335256969}" presName="connTx" presStyleLbl="parChTrans1D2" presStyleIdx="0" presStyleCnt="3"/>
      <dgm:spPr/>
    </dgm:pt>
    <dgm:pt modelId="{A8172BA9-4903-4BD9-8E5C-A68EE7FE0E5B}" type="pres">
      <dgm:prSet presAssocID="{E9AD6F84-FA91-4502-A437-8E804DD12B44}" presName="root2" presStyleCnt="0"/>
      <dgm:spPr/>
    </dgm:pt>
    <dgm:pt modelId="{19FA2DEB-4A03-4044-90FE-1E37C9F467F9}" type="pres">
      <dgm:prSet presAssocID="{E9AD6F84-FA91-4502-A437-8E804DD12B4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3E2DF5C-A632-4380-A424-0C633BA57482}" type="pres">
      <dgm:prSet presAssocID="{E9AD6F84-FA91-4502-A437-8E804DD12B44}" presName="level3hierChild" presStyleCnt="0"/>
      <dgm:spPr/>
    </dgm:pt>
    <dgm:pt modelId="{594F50BF-B71E-4E0B-89E6-85694610D55F}" type="pres">
      <dgm:prSet presAssocID="{22AFBC7C-3C64-4D51-8233-36E58F78E18C}" presName="conn2-1" presStyleLbl="parChTrans1D2" presStyleIdx="1" presStyleCnt="3"/>
      <dgm:spPr/>
    </dgm:pt>
    <dgm:pt modelId="{49C41F80-2F75-409B-9228-15B6DA62AEC2}" type="pres">
      <dgm:prSet presAssocID="{22AFBC7C-3C64-4D51-8233-36E58F78E18C}" presName="connTx" presStyleLbl="parChTrans1D2" presStyleIdx="1" presStyleCnt="3"/>
      <dgm:spPr/>
    </dgm:pt>
    <dgm:pt modelId="{9D07EA31-98BF-4207-9062-8E4E9B3010C7}" type="pres">
      <dgm:prSet presAssocID="{D0F5C284-BBBC-491A-B0B6-428CB613B3C2}" presName="root2" presStyleCnt="0"/>
      <dgm:spPr/>
    </dgm:pt>
    <dgm:pt modelId="{96F42837-B323-4E29-BE4E-FD12DA6D7330}" type="pres">
      <dgm:prSet presAssocID="{D0F5C284-BBBC-491A-B0B6-428CB613B3C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5DCFC7C-C33B-44BC-9A04-C56BD16160DA}" type="pres">
      <dgm:prSet presAssocID="{D0F5C284-BBBC-491A-B0B6-428CB613B3C2}" presName="level3hierChild" presStyleCnt="0"/>
      <dgm:spPr/>
    </dgm:pt>
    <dgm:pt modelId="{C3DEC523-E9F7-463A-BD7B-EA3640B5D5DE}" type="pres">
      <dgm:prSet presAssocID="{D2662BA1-9602-4248-A560-F828F2F82CE2}" presName="conn2-1" presStyleLbl="parChTrans1D2" presStyleIdx="2" presStyleCnt="3"/>
      <dgm:spPr/>
    </dgm:pt>
    <dgm:pt modelId="{9D3AEAD0-ED04-43E4-834C-DA00A49CE2C1}" type="pres">
      <dgm:prSet presAssocID="{D2662BA1-9602-4248-A560-F828F2F82CE2}" presName="connTx" presStyleLbl="parChTrans1D2" presStyleIdx="2" presStyleCnt="3"/>
      <dgm:spPr/>
    </dgm:pt>
    <dgm:pt modelId="{0A177D73-C4DC-47AC-BD26-7040B23D8BD1}" type="pres">
      <dgm:prSet presAssocID="{4D91F5C3-99E4-4CF6-8997-C53C54A3D44C}" presName="root2" presStyleCnt="0"/>
      <dgm:spPr/>
    </dgm:pt>
    <dgm:pt modelId="{9D23B7C0-82D9-4916-AB58-1C1C66CD2FA2}" type="pres">
      <dgm:prSet presAssocID="{4D91F5C3-99E4-4CF6-8997-C53C54A3D44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88EA2AB-7413-4D15-AB97-C40A6ECEE430}" type="pres">
      <dgm:prSet presAssocID="{4D91F5C3-99E4-4CF6-8997-C53C54A3D44C}" presName="level3hierChild" presStyleCnt="0"/>
      <dgm:spPr/>
    </dgm:pt>
  </dgm:ptLst>
  <dgm:cxnLst>
    <dgm:cxn modelId="{AFD8AB03-F30B-471F-850A-D6492700EFDB}" type="presOf" srcId="{AAAA779C-A0C7-4030-822D-19E655934584}" destId="{6C59BB9F-0BF7-4747-80A0-C39874389459}" srcOrd="0" destOrd="0" presId="urn:microsoft.com/office/officeart/2005/8/layout/hierarchy2"/>
    <dgm:cxn modelId="{FF83C2B9-0487-4399-806A-D9CA3AAB1A56}" type="presOf" srcId="{D2662BA1-9602-4248-A560-F828F2F82CE2}" destId="{C3DEC523-E9F7-463A-BD7B-EA3640B5D5DE}" srcOrd="0" destOrd="0" presId="urn:microsoft.com/office/officeart/2005/8/layout/hierarchy2"/>
    <dgm:cxn modelId="{D8519A38-B389-4BD1-B9C8-BDC82CEB626E}" srcId="{C9ECB623-648D-44A6-88BE-DA2946375747}" destId="{4D91F5C3-99E4-4CF6-8997-C53C54A3D44C}" srcOrd="2" destOrd="0" parTransId="{D2662BA1-9602-4248-A560-F828F2F82CE2}" sibTransId="{FEB6E143-223D-48F0-976A-98DF33A180EA}"/>
    <dgm:cxn modelId="{0B987F38-B8D0-4058-BE23-E001677AA827}" type="presOf" srcId="{D2662BA1-9602-4248-A560-F828F2F82CE2}" destId="{9D3AEAD0-ED04-43E4-834C-DA00A49CE2C1}" srcOrd="1" destOrd="0" presId="urn:microsoft.com/office/officeart/2005/8/layout/hierarchy2"/>
    <dgm:cxn modelId="{D2A52478-C340-42FE-9B7F-58036F034492}" srcId="{C9ECB623-648D-44A6-88BE-DA2946375747}" destId="{E9AD6F84-FA91-4502-A437-8E804DD12B44}" srcOrd="0" destOrd="0" parTransId="{D3212BF1-7D03-4D02-82A0-05F335256969}" sibTransId="{ECF46BB9-1628-4262-B29F-C677F68D7C55}"/>
    <dgm:cxn modelId="{EFED1997-2A48-4286-BC42-29C39CEAEBE6}" type="presOf" srcId="{4D91F5C3-99E4-4CF6-8997-C53C54A3D44C}" destId="{9D23B7C0-82D9-4916-AB58-1C1C66CD2FA2}" srcOrd="0" destOrd="0" presId="urn:microsoft.com/office/officeart/2005/8/layout/hierarchy2"/>
    <dgm:cxn modelId="{EB1A7F8F-9342-48E4-A21A-BCEE5256E4D5}" type="presOf" srcId="{C9ECB623-648D-44A6-88BE-DA2946375747}" destId="{551F4487-3B18-48B4-A6C5-F244FB285ED0}" srcOrd="0" destOrd="0" presId="urn:microsoft.com/office/officeart/2005/8/layout/hierarchy2"/>
    <dgm:cxn modelId="{52257FD0-E071-46D8-9C31-25D145858D1E}" type="presOf" srcId="{22AFBC7C-3C64-4D51-8233-36E58F78E18C}" destId="{49C41F80-2F75-409B-9228-15B6DA62AEC2}" srcOrd="1" destOrd="0" presId="urn:microsoft.com/office/officeart/2005/8/layout/hierarchy2"/>
    <dgm:cxn modelId="{0B1B1010-FC5E-4068-BE78-F5139294409A}" type="presOf" srcId="{D0F5C284-BBBC-491A-B0B6-428CB613B3C2}" destId="{96F42837-B323-4E29-BE4E-FD12DA6D7330}" srcOrd="0" destOrd="0" presId="urn:microsoft.com/office/officeart/2005/8/layout/hierarchy2"/>
    <dgm:cxn modelId="{A78D2C1E-34A5-42E7-9D71-689FAE51FBF0}" type="presOf" srcId="{D3212BF1-7D03-4D02-82A0-05F335256969}" destId="{136FFD67-D1CD-4CFA-AE71-69F5526B4B61}" srcOrd="1" destOrd="0" presId="urn:microsoft.com/office/officeart/2005/8/layout/hierarchy2"/>
    <dgm:cxn modelId="{BCB18485-4589-4081-AB15-C64473746B4F}" type="presOf" srcId="{E9AD6F84-FA91-4502-A437-8E804DD12B44}" destId="{19FA2DEB-4A03-4044-90FE-1E37C9F467F9}" srcOrd="0" destOrd="0" presId="urn:microsoft.com/office/officeart/2005/8/layout/hierarchy2"/>
    <dgm:cxn modelId="{67EDDD0C-5D65-4DFC-B175-B6B2109B178D}" srcId="{AAAA779C-A0C7-4030-822D-19E655934584}" destId="{C9ECB623-648D-44A6-88BE-DA2946375747}" srcOrd="0" destOrd="0" parTransId="{01E2EBD1-25E7-426D-83E2-441D74D86EF2}" sibTransId="{3FFCC2AD-2464-4F2D-A03E-4625C37FF953}"/>
    <dgm:cxn modelId="{1443ADC1-660E-461E-8C54-6AAB765CD4E4}" type="presOf" srcId="{22AFBC7C-3C64-4D51-8233-36E58F78E18C}" destId="{594F50BF-B71E-4E0B-89E6-85694610D55F}" srcOrd="0" destOrd="0" presId="urn:microsoft.com/office/officeart/2005/8/layout/hierarchy2"/>
    <dgm:cxn modelId="{7F0B6EFD-038C-41E5-8A54-0CE3584828D3}" type="presOf" srcId="{D3212BF1-7D03-4D02-82A0-05F335256969}" destId="{54B52D25-7132-4D1F-AF8A-8452881EE5B1}" srcOrd="0" destOrd="0" presId="urn:microsoft.com/office/officeart/2005/8/layout/hierarchy2"/>
    <dgm:cxn modelId="{2FD696EB-68A2-45DE-A603-ABBE5E471EB7}" srcId="{C9ECB623-648D-44A6-88BE-DA2946375747}" destId="{D0F5C284-BBBC-491A-B0B6-428CB613B3C2}" srcOrd="1" destOrd="0" parTransId="{22AFBC7C-3C64-4D51-8233-36E58F78E18C}" sibTransId="{3E6C9985-C7B5-47FD-84F3-B2A538B344E9}"/>
    <dgm:cxn modelId="{697383AD-5539-41C5-B4CC-A796A91F4FD9}" type="presParOf" srcId="{6C59BB9F-0BF7-4747-80A0-C39874389459}" destId="{F4F9BD81-F220-4C36-A3F5-00B1DEDB484B}" srcOrd="0" destOrd="0" presId="urn:microsoft.com/office/officeart/2005/8/layout/hierarchy2"/>
    <dgm:cxn modelId="{A6AA6ACC-F361-479D-9C65-EC9D670BFB53}" type="presParOf" srcId="{F4F9BD81-F220-4C36-A3F5-00B1DEDB484B}" destId="{551F4487-3B18-48B4-A6C5-F244FB285ED0}" srcOrd="0" destOrd="0" presId="urn:microsoft.com/office/officeart/2005/8/layout/hierarchy2"/>
    <dgm:cxn modelId="{03949894-4D29-49FA-B570-494F3A59A483}" type="presParOf" srcId="{F4F9BD81-F220-4C36-A3F5-00B1DEDB484B}" destId="{C0C218EB-9DA3-4D91-BCB4-26620A3C6773}" srcOrd="1" destOrd="0" presId="urn:microsoft.com/office/officeart/2005/8/layout/hierarchy2"/>
    <dgm:cxn modelId="{2317C1A6-282D-40D4-B486-31D0164DDD52}" type="presParOf" srcId="{C0C218EB-9DA3-4D91-BCB4-26620A3C6773}" destId="{54B52D25-7132-4D1F-AF8A-8452881EE5B1}" srcOrd="0" destOrd="0" presId="urn:microsoft.com/office/officeart/2005/8/layout/hierarchy2"/>
    <dgm:cxn modelId="{95DDD7BC-A0C2-4E36-B1E1-6E0ED657EC3F}" type="presParOf" srcId="{54B52D25-7132-4D1F-AF8A-8452881EE5B1}" destId="{136FFD67-D1CD-4CFA-AE71-69F5526B4B61}" srcOrd="0" destOrd="0" presId="urn:microsoft.com/office/officeart/2005/8/layout/hierarchy2"/>
    <dgm:cxn modelId="{906B7D15-B4AC-40DD-896C-FA0E717F72A7}" type="presParOf" srcId="{C0C218EB-9DA3-4D91-BCB4-26620A3C6773}" destId="{A8172BA9-4903-4BD9-8E5C-A68EE7FE0E5B}" srcOrd="1" destOrd="0" presId="urn:microsoft.com/office/officeart/2005/8/layout/hierarchy2"/>
    <dgm:cxn modelId="{6CB7190A-3627-4644-928A-A7134F8AFDAA}" type="presParOf" srcId="{A8172BA9-4903-4BD9-8E5C-A68EE7FE0E5B}" destId="{19FA2DEB-4A03-4044-90FE-1E37C9F467F9}" srcOrd="0" destOrd="0" presId="urn:microsoft.com/office/officeart/2005/8/layout/hierarchy2"/>
    <dgm:cxn modelId="{C82EDAA0-F6CB-4B9D-8CEF-F4FA2620211C}" type="presParOf" srcId="{A8172BA9-4903-4BD9-8E5C-A68EE7FE0E5B}" destId="{C3E2DF5C-A632-4380-A424-0C633BA57482}" srcOrd="1" destOrd="0" presId="urn:microsoft.com/office/officeart/2005/8/layout/hierarchy2"/>
    <dgm:cxn modelId="{20361AB3-AC1C-4EE0-9EE5-05781D667685}" type="presParOf" srcId="{C0C218EB-9DA3-4D91-BCB4-26620A3C6773}" destId="{594F50BF-B71E-4E0B-89E6-85694610D55F}" srcOrd="2" destOrd="0" presId="urn:microsoft.com/office/officeart/2005/8/layout/hierarchy2"/>
    <dgm:cxn modelId="{3FC659D9-74E9-44AF-82F9-2700B1BB7A30}" type="presParOf" srcId="{594F50BF-B71E-4E0B-89E6-85694610D55F}" destId="{49C41F80-2F75-409B-9228-15B6DA62AEC2}" srcOrd="0" destOrd="0" presId="urn:microsoft.com/office/officeart/2005/8/layout/hierarchy2"/>
    <dgm:cxn modelId="{FA4ED7DF-66A6-46F3-9695-290EB27E17E8}" type="presParOf" srcId="{C0C218EB-9DA3-4D91-BCB4-26620A3C6773}" destId="{9D07EA31-98BF-4207-9062-8E4E9B3010C7}" srcOrd="3" destOrd="0" presId="urn:microsoft.com/office/officeart/2005/8/layout/hierarchy2"/>
    <dgm:cxn modelId="{CB85B880-2B3D-4A6E-B71B-228AF7759399}" type="presParOf" srcId="{9D07EA31-98BF-4207-9062-8E4E9B3010C7}" destId="{96F42837-B323-4E29-BE4E-FD12DA6D7330}" srcOrd="0" destOrd="0" presId="urn:microsoft.com/office/officeart/2005/8/layout/hierarchy2"/>
    <dgm:cxn modelId="{09FDFE61-9947-45B3-8FCF-E3673C92F88F}" type="presParOf" srcId="{9D07EA31-98BF-4207-9062-8E4E9B3010C7}" destId="{F5DCFC7C-C33B-44BC-9A04-C56BD16160DA}" srcOrd="1" destOrd="0" presId="urn:microsoft.com/office/officeart/2005/8/layout/hierarchy2"/>
    <dgm:cxn modelId="{9D16F1BE-5579-4CF9-8744-7DCE52227C6D}" type="presParOf" srcId="{C0C218EB-9DA3-4D91-BCB4-26620A3C6773}" destId="{C3DEC523-E9F7-463A-BD7B-EA3640B5D5DE}" srcOrd="4" destOrd="0" presId="urn:microsoft.com/office/officeart/2005/8/layout/hierarchy2"/>
    <dgm:cxn modelId="{A1631AD0-775F-4247-AE1A-D8D8FCE703B7}" type="presParOf" srcId="{C3DEC523-E9F7-463A-BD7B-EA3640B5D5DE}" destId="{9D3AEAD0-ED04-43E4-834C-DA00A49CE2C1}" srcOrd="0" destOrd="0" presId="urn:microsoft.com/office/officeart/2005/8/layout/hierarchy2"/>
    <dgm:cxn modelId="{95411B5C-D36E-4978-B999-5CB07A5EBBE0}" type="presParOf" srcId="{C0C218EB-9DA3-4D91-BCB4-26620A3C6773}" destId="{0A177D73-C4DC-47AC-BD26-7040B23D8BD1}" srcOrd="5" destOrd="0" presId="urn:microsoft.com/office/officeart/2005/8/layout/hierarchy2"/>
    <dgm:cxn modelId="{FCEB5A56-7046-4B7F-82F6-68CDFE24B0C4}" type="presParOf" srcId="{0A177D73-C4DC-47AC-BD26-7040B23D8BD1}" destId="{9D23B7C0-82D9-4916-AB58-1C1C66CD2FA2}" srcOrd="0" destOrd="0" presId="urn:microsoft.com/office/officeart/2005/8/layout/hierarchy2"/>
    <dgm:cxn modelId="{C3D0CECB-7C84-48F7-BE15-08842D2ED97C}" type="presParOf" srcId="{0A177D73-C4DC-47AC-BD26-7040B23D8BD1}" destId="{D88EA2AB-7413-4D15-AB97-C40A6ECEE430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ACA564-CFCC-4228-BFDE-DDE1FBBCABF1}" type="datetimeFigureOut">
              <a:rPr lang="id-ID"/>
              <a:pPr>
                <a:defRPr/>
              </a:pPr>
              <a:t>10/04/2017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A6F926-B967-4B35-94BC-4EE9D0BD6B6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003397-BFEC-4A03-B21D-E4751BF73CF0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4BCF-05E7-4749-B7DB-8BB48E91A5CD}" type="datetime1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BF2C6-ED54-451E-97E0-73417BF31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44F2F-9838-4A0E-B482-2FF2EA24B88B}" type="datetime1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C6B85-18A2-44B6-8052-63FF9B68E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4239-491C-4EB8-AF98-325C11085ABA}" type="datetime1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6E23-1E3E-4832-9973-B7753A75D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B467F-56B1-45DA-9D52-45AFABBDD92C}" type="datetime1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8DDA6-00D9-47D8-95E0-E4087A0F4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1A2A-ACC5-45F1-8442-8A239D051905}" type="datetime1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8D118-3F4C-4B60-B3D5-B1F38F581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771F-9A42-4537-8C4E-BB1B5C9D4FC1}" type="datetime1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8488-2EF7-44FF-80F5-169221941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5B737-F2FA-447D-98A9-654E6879B698}" type="datetime1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6411-0EB2-409C-BFD2-306B07968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417A4-99F8-40D0-9B3F-0A222BBD8ED9}" type="datetime1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FAD8-4FCD-46CA-83B7-50E2546DA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A95B-50E3-4DC9-B01A-71BE853B0E9A}" type="datetime1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5D8E-B9A4-4A38-87B4-051F2A017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041FD-4415-4FB2-B43E-E70D3AFE1E21}" type="datetime1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2834-DDB5-4756-8400-B6BFA8145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7EC59-FC37-4894-9638-FAAD07810C63}" type="datetime1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3C311-291E-4AC4-B1F2-E632EC09E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09E28D-9171-4258-B0D9-1A33A6A248E9}" type="datetime1">
              <a:rPr lang="en-US"/>
              <a:pPr>
                <a:defRPr/>
              </a:pPr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17F34F8-5F9B-42DA-A06A-740D90D4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PATOFISIOLOGI </a:t>
            </a:r>
            <a:r>
              <a:rPr lang="id-ID" sz="2000" b="1" dirty="0" smtClean="0">
                <a:solidFill>
                  <a:schemeClr val="bg1"/>
                </a:solidFill>
              </a:rPr>
              <a:t>PENYAKIT </a:t>
            </a:r>
            <a:r>
              <a:rPr lang="id-ID" sz="2000" b="1" dirty="0" smtClean="0">
                <a:solidFill>
                  <a:schemeClr val="bg1"/>
                </a:solidFill>
              </a:rPr>
              <a:t>GINJAL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(GAGAL GINJAL KRONIK)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5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MERTIEN SA’PANG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ILMU GIZI / FAKULTAS ILMU KESEHATAN 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1" name="Picture 3" descr="C:\Users\mertien\Favorites\Downloads\New Doc 2017-04-1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3836" y="195808"/>
            <a:ext cx="6554764" cy="6509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Patofisiologi Umum GGK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Terdapat 2 pendekatan teoretis untuk menjlskn GGK:</a:t>
            </a:r>
          </a:p>
          <a:p>
            <a:pPr lvl="1"/>
            <a:r>
              <a:rPr lang="id-ID" dirty="0" smtClean="0"/>
              <a:t>Sudut pandang tradisional: Semua unit nefron terserang penyakit namun dlm stadium berbeda-beda dan bagian2 spesifik dr nefron berkaitan dgn fungsina mengalami kerusakan</a:t>
            </a:r>
          </a:p>
          <a:p>
            <a:pPr lvl="1"/>
            <a:r>
              <a:rPr lang="id-ID" dirty="0" smtClean="0"/>
              <a:t>Hipotesis bricker: bila nefron terserang penyakit maka seluruh nefron akan hancur, namun nefron yang masih utuh tetap bekerja. </a:t>
            </a:r>
          </a:p>
          <a:p>
            <a:pPr lvl="1"/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Hipotesis Bricker</a:t>
            </a:r>
            <a:endParaRPr lang="id-ID" dirty="0"/>
          </a:p>
        </p:txBody>
      </p:sp>
      <p:pic>
        <p:nvPicPr>
          <p:cNvPr id="9" name="Picture 2" descr="C:\Users\mertien\Favorites\Downloads\New Doc 2017-04-10 (1)_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 rot="16200000">
            <a:off x="2033224" y="862375"/>
            <a:ext cx="4772749" cy="579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Infeksi traktus Urinarius, pielonefritis, dan nefropati refluks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Image result for foto infeksi traktus urinari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298234"/>
            <a:ext cx="3657600" cy="3083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Infeksi Traktus Urinarius (UTI)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UTI dinyatakan ada jika tdpt bakteriuria (mikroorganisme patogen 10</a:t>
            </a:r>
            <a:r>
              <a:rPr lang="id-ID" baseline="30000" dirty="0" smtClean="0"/>
              <a:t>5</a:t>
            </a:r>
            <a:r>
              <a:rPr lang="id-ID" dirty="0" smtClean="0"/>
              <a:t>/ml pd urine pancaran tengah (pengambilan dgn cara khusus) )</a:t>
            </a:r>
          </a:p>
          <a:p>
            <a:r>
              <a:rPr lang="id-ID" dirty="0" smtClean="0"/>
              <a:t>UTI terbagi dua:</a:t>
            </a:r>
          </a:p>
          <a:p>
            <a:pPr lvl="1"/>
            <a:r>
              <a:rPr lang="id-ID" dirty="0" smtClean="0"/>
              <a:t>UTI bag bawah (uretritis, sistitis, protatitis)</a:t>
            </a:r>
          </a:p>
          <a:p>
            <a:pPr lvl="1"/>
            <a:r>
              <a:rPr lang="id-ID" dirty="0" smtClean="0"/>
              <a:t>UTI bag atas (pielonefritis akut&gt;&gt;&gt;pielonefritis akut)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Etiologi dan Patogenesis UTI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Organisme penyebab infeksi:</a:t>
            </a:r>
          </a:p>
          <a:p>
            <a:pPr lvl="1"/>
            <a:r>
              <a:rPr lang="id-ID" i="1" dirty="0" smtClean="0"/>
              <a:t>Escherichia coli: </a:t>
            </a:r>
            <a:r>
              <a:rPr lang="id-ID" dirty="0" smtClean="0"/>
              <a:t>penyebab pd &gt;80% kasus</a:t>
            </a:r>
          </a:p>
          <a:p>
            <a:pPr lvl="1"/>
            <a:r>
              <a:rPr lang="id-ID" i="1" dirty="0" smtClean="0"/>
              <a:t>Proteus</a:t>
            </a:r>
          </a:p>
          <a:p>
            <a:pPr lvl="1"/>
            <a:r>
              <a:rPr lang="id-ID" i="1" dirty="0" smtClean="0"/>
              <a:t>Klebsiella</a:t>
            </a:r>
          </a:p>
          <a:p>
            <a:pPr lvl="1"/>
            <a:r>
              <a:rPr lang="id-ID" i="1" dirty="0" smtClean="0"/>
              <a:t>Enterobacter</a:t>
            </a:r>
          </a:p>
          <a:p>
            <a:pPr lvl="1"/>
            <a:r>
              <a:rPr lang="id-ID" i="1" dirty="0" smtClean="0"/>
              <a:t>Pseudomonas</a:t>
            </a:r>
          </a:p>
          <a:p>
            <a:pPr lvl="1"/>
            <a:r>
              <a:rPr lang="id-ID" i="1" dirty="0" smtClean="0"/>
              <a:t>Staphlococcus saprophyticus: </a:t>
            </a:r>
            <a:r>
              <a:rPr lang="id-ID" dirty="0" smtClean="0"/>
              <a:t>10-15% UTI pada perempuan muda</a:t>
            </a:r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Faktor Predisposisi dlm UTI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id-ID" dirty="0" smtClean="0"/>
              <a:t>Obstruksi aliran urine, disebabkan oleh jaringan parut ginjal dan uretra, batu, neoplasma, hipertrofi prostat, kelainan kongenial pada leher vesika urinaria dan uretra mengakibatkan hidronefrosis (atrofi pada parenkim ginjal)</a:t>
            </a:r>
          </a:p>
          <a:p>
            <a:r>
              <a:rPr lang="id-ID" dirty="0" smtClean="0"/>
              <a:t>Jenis Kelamin Wanita, bentuk uretra pada wanita lbh pendek dibandingkan Laki2 dan letakna dekat dengan anus sehingga mudah terkontaminasi o/ fese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Umur lebih </a:t>
            </a:r>
            <a:r>
              <a:rPr lang="id-ID" dirty="0" smtClean="0"/>
              <a:t>tua</a:t>
            </a:r>
            <a:endParaRPr lang="id-ID" dirty="0" smtClean="0"/>
          </a:p>
          <a:p>
            <a:r>
              <a:rPr lang="id-ID" dirty="0" smtClean="0"/>
              <a:t>Kehamilan, relaksasi otot akibat kadar progesteron </a:t>
            </a:r>
            <a:r>
              <a:rPr lang="id-ID" dirty="0" smtClean="0">
                <a:latin typeface="Times New Roman"/>
                <a:cs typeface="Times New Roman"/>
              </a:rPr>
              <a:t>↑ </a:t>
            </a:r>
            <a:r>
              <a:rPr lang="id-ID" dirty="0" smtClean="0"/>
              <a:t>dan obstruksi ureter krn uterus membesar mengakibatkan hidroureter dan hidronefrosis</a:t>
            </a:r>
          </a:p>
          <a:p>
            <a:r>
              <a:rPr lang="id-ID" dirty="0" smtClean="0"/>
              <a:t>Refluks vesikoureter, aliran balik urine dari vesika urinaria ke ureter</a:t>
            </a:r>
          </a:p>
          <a:p>
            <a:r>
              <a:rPr lang="id-ID" dirty="0" smtClean="0"/>
              <a:t>Peralatan kedokteran spti kateter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Penyalahgunaan analgesik sec. Kronik</a:t>
            </a:r>
          </a:p>
          <a:p>
            <a:r>
              <a:rPr lang="id-ID" dirty="0" smtClean="0"/>
              <a:t>Penyakit ginjal</a:t>
            </a:r>
          </a:p>
          <a:p>
            <a:r>
              <a:rPr lang="id-ID" dirty="0" smtClean="0"/>
              <a:t>Penyakit metabolik</a:t>
            </a: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dirty="0" err="1" smtClean="0">
                <a:latin typeface="Arial" charset="0"/>
                <a:cs typeface="Arial" charset="0"/>
              </a:rPr>
              <a:t>Mampu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menjelaskan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definisi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id-ID" sz="2200" dirty="0" smtClean="0">
                <a:latin typeface="Arial" charset="0"/>
                <a:cs typeface="Arial" charset="0"/>
              </a:rPr>
              <a:t>Gagal Ginjal Kronik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r>
              <a:rPr lang="en-US" sz="2200" dirty="0" err="1" smtClean="0">
                <a:latin typeface="Arial" charset="0"/>
                <a:cs typeface="Arial" charset="0"/>
              </a:rPr>
              <a:t>Mampu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menjelaskan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id-ID" sz="2200" dirty="0" smtClean="0">
                <a:latin typeface="Arial" charset="0"/>
                <a:cs typeface="Arial" charset="0"/>
              </a:rPr>
              <a:t>perjalanan klinis Gagal Ginjal Kronik</a:t>
            </a:r>
          </a:p>
          <a:p>
            <a:r>
              <a:rPr lang="id-ID" sz="2200" dirty="0" smtClean="0">
                <a:latin typeface="Arial" charset="0"/>
                <a:cs typeface="Arial" charset="0"/>
              </a:rPr>
              <a:t>Mampu menjelaskan patofisiologi umum Gagal Ginjal Kronik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r>
              <a:rPr lang="en-US" sz="2200" dirty="0" err="1" smtClean="0">
                <a:latin typeface="Arial" charset="0"/>
                <a:cs typeface="Arial" charset="0"/>
              </a:rPr>
              <a:t>Mampu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menjelaskan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id-ID" sz="2200" dirty="0" smtClean="0">
                <a:latin typeface="Arial" charset="0"/>
                <a:cs typeface="Arial" charset="0"/>
              </a:rPr>
              <a:t>penyebab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id-ID" sz="2200" dirty="0" smtClean="0">
                <a:latin typeface="Arial" charset="0"/>
                <a:cs typeface="Arial" charset="0"/>
              </a:rPr>
              <a:t>Gagal Ginjal Kronik</a:t>
            </a:r>
            <a:endParaRPr lang="id-ID" sz="22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US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Pielonefritis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Glomerulonefritis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22" name="Picture 2" descr="Image result for glomerulonephrit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571624"/>
            <a:ext cx="426720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Glomerulonefritis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4648200"/>
            <a:ext cx="8305800" cy="1020763"/>
          </a:xfrm>
        </p:spPr>
        <p:txBody>
          <a:bodyPr/>
          <a:lstStyle/>
          <a:p>
            <a:pPr algn="ctr">
              <a:buNone/>
            </a:pPr>
            <a:r>
              <a:rPr lang="id-ID" dirty="0" smtClean="0"/>
              <a:t>Glomerulonefritis merupakan penyakit peradangan ginjal bilateral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1371600"/>
          <a:ext cx="838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Sindrom Nefrotik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62" name="Picture 2" descr="Image result for sindrom nefroti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524000"/>
            <a:ext cx="4506057" cy="2857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Penyebab Sindrom Nefrotik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Pada Dewasa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Diabetes Mellitus</a:t>
            </a:r>
          </a:p>
          <a:p>
            <a:r>
              <a:rPr lang="id-ID" dirty="0" smtClean="0"/>
              <a:t>SLE (nefritis lupus)</a:t>
            </a:r>
          </a:p>
          <a:p>
            <a:r>
              <a:rPr lang="id-ID" dirty="0" smtClean="0"/>
              <a:t>Amiloidosis</a:t>
            </a:r>
          </a:p>
          <a:p>
            <a:pPr lvl="0"/>
            <a:r>
              <a:rPr lang="id-ID" dirty="0" smtClean="0"/>
              <a:t>Glomerulonefritis membranosa</a:t>
            </a:r>
            <a:endParaRPr lang="id-ID" dirty="0" smtClean="0"/>
          </a:p>
          <a:p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 smtClean="0"/>
              <a:t>Pada Anak</a:t>
            </a:r>
            <a:endParaRPr lang="id-ID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id-ID" dirty="0" smtClean="0"/>
              <a:t>Glomerulonefritis (Penyakit podosif, nefrosis lipoid)</a:t>
            </a:r>
            <a:endParaRPr lang="id-ID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Pengobatan GGK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Penatalaksanaan Konservatif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Diet Rendah Protein</a:t>
            </a:r>
          </a:p>
          <a:p>
            <a:r>
              <a:rPr lang="id-ID" dirty="0" smtClean="0"/>
              <a:t>Diet Rendah Kalium</a:t>
            </a:r>
          </a:p>
          <a:p>
            <a:r>
              <a:rPr lang="id-ID" dirty="0" smtClean="0"/>
              <a:t>Diet Rendah Natrium dan Cairan Cukup</a:t>
            </a:r>
          </a:p>
          <a:p>
            <a:r>
              <a:rPr lang="id-ID" dirty="0" smtClean="0"/>
              <a:t>Pengobatan dan pencegahan Komplikasi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 smtClean="0"/>
              <a:t>Dialisis dan Transplantasi Ginjal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dirty="0" smtClean="0"/>
              <a:t>Dialisis (cuci darah)</a:t>
            </a:r>
          </a:p>
          <a:p>
            <a:r>
              <a:rPr lang="id-ID" dirty="0" smtClean="0"/>
              <a:t>Transplantasi Ginjal</a:t>
            </a:r>
            <a:endParaRPr lang="id-ID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3"/>
          <p:cNvSpPr>
            <a:spLocks noGrp="1"/>
          </p:cNvSpPr>
          <p:nvPr>
            <p:ph type="title"/>
          </p:nvPr>
        </p:nvSpPr>
        <p:spPr>
          <a:xfrm>
            <a:off x="1843088" y="4767263"/>
            <a:ext cx="5486400" cy="566737"/>
          </a:xfrm>
        </p:spPr>
        <p:txBody>
          <a:bodyPr/>
          <a:lstStyle/>
          <a:p>
            <a:r>
              <a:rPr lang="en-US" smtClean="0"/>
              <a:t>Terima Kasih….</a:t>
            </a:r>
          </a:p>
        </p:txBody>
      </p:sp>
      <p:sp>
        <p:nvSpPr>
          <p:cNvPr id="21508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2050" name="Picture 2" descr="Hasil gambar untuk diagnosis ginj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990600"/>
            <a:ext cx="82391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Gagal Ginjal Kronik (GGK/CKD)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Gagal ginjal kronik merupakan perkembangan gagal ginjal yang progresif dan lambat.</a:t>
            </a:r>
          </a:p>
          <a:p>
            <a:r>
              <a:rPr lang="id-ID" dirty="0" smtClean="0"/>
              <a:t>GGK terjadi setelah berbagai macam penyakit yg merusak massa nefron ginjal</a:t>
            </a:r>
          </a:p>
          <a:p>
            <a:r>
              <a:rPr lang="id-ID" dirty="0" smtClean="0"/>
              <a:t>Meskipun penyebab GGK banyak namun gambaran klinis GGK mirip satu sama yaitu defisiensi jumlah total nefron yg berfungsi disertai bbrp gangguan.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id-ID" dirty="0" smtClean="0"/>
              <a:t>Beberapa penyakit penyebab </a:t>
            </a:r>
            <a:r>
              <a:rPr lang="id-ID" dirty="0" smtClean="0"/>
              <a:t>gagal </a:t>
            </a:r>
            <a:r>
              <a:rPr lang="id-ID" dirty="0" smtClean="0"/>
              <a:t>ginjal kronik:</a:t>
            </a:r>
          </a:p>
          <a:p>
            <a:pPr lvl="1"/>
            <a:r>
              <a:rPr lang="id-ID" dirty="0" smtClean="0"/>
              <a:t>Infeksi Traktus Urinarius, Pielonefritis, dan Nefropati Refluks</a:t>
            </a:r>
          </a:p>
          <a:p>
            <a:pPr lvl="1"/>
            <a:r>
              <a:rPr lang="id-ID" dirty="0" smtClean="0"/>
              <a:t>Glomerulonefritis</a:t>
            </a:r>
          </a:p>
          <a:p>
            <a:pPr lvl="1"/>
            <a:r>
              <a:rPr lang="id-ID" dirty="0" smtClean="0"/>
              <a:t>Nefroklerosis </a:t>
            </a:r>
            <a:r>
              <a:rPr lang="id-ID" dirty="0" smtClean="0"/>
              <a:t>Hipertensif</a:t>
            </a:r>
          </a:p>
          <a:p>
            <a:pPr lvl="1"/>
            <a:r>
              <a:rPr lang="id-ID" dirty="0" smtClean="0"/>
              <a:t>Gangguan Jaringan ikat</a:t>
            </a:r>
          </a:p>
          <a:p>
            <a:pPr lvl="1"/>
            <a:r>
              <a:rPr lang="id-ID" dirty="0" smtClean="0"/>
              <a:t>Gangguan Kongenital dan Herediter</a:t>
            </a:r>
          </a:p>
          <a:p>
            <a:pPr lvl="1"/>
            <a:r>
              <a:rPr lang="id-ID" dirty="0" smtClean="0"/>
              <a:t>Gangguan Metabolik</a:t>
            </a:r>
          </a:p>
          <a:p>
            <a:pPr lvl="1"/>
            <a:r>
              <a:rPr lang="id-ID" dirty="0" smtClean="0"/>
              <a:t>Nefropati Toksik</a:t>
            </a:r>
            <a:endParaRPr lang="id-ID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Perjalanan Klinis GGK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458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mertien\Favorites\Downloads\New Doc 2017-04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48" y="1341437"/>
            <a:ext cx="66961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Stadium I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Kadar BUN normal</a:t>
            </a:r>
          </a:p>
          <a:p>
            <a:r>
              <a:rPr lang="id-ID" dirty="0" smtClean="0"/>
              <a:t>Kadar Kreatinin Serum normal</a:t>
            </a:r>
          </a:p>
          <a:p>
            <a:r>
              <a:rPr lang="id-ID" dirty="0" smtClean="0"/>
              <a:t>Hanya dpt terdeteksi dgn tes yang lebih sensiti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Gejala:</a:t>
            </a:r>
          </a:p>
          <a:p>
            <a:pPr>
              <a:buNone/>
            </a:pPr>
            <a:r>
              <a:rPr lang="id-ID" dirty="0" smtClean="0"/>
              <a:t>Belum Ada (Asimtomatik)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Stadium II</a:t>
            </a:r>
            <a:endParaRPr lang="id-ID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75% nefron telah rusak</a:t>
            </a:r>
          </a:p>
          <a:p>
            <a:r>
              <a:rPr lang="id-ID" dirty="0" smtClean="0"/>
              <a:t>Kadar BUN sedikit meningkat bergantung pada asupan protein </a:t>
            </a:r>
          </a:p>
          <a:p>
            <a:r>
              <a:rPr lang="id-ID" dirty="0" smtClean="0"/>
              <a:t>Kadar Kreatinin Serum sedikit meningkat</a:t>
            </a:r>
            <a:endParaRPr lang="id-ID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Gejala:</a:t>
            </a:r>
          </a:p>
          <a:p>
            <a:r>
              <a:rPr lang="id-ID" sz="2400" dirty="0" smtClean="0"/>
              <a:t>Azotemia Ringan</a:t>
            </a:r>
          </a:p>
          <a:p>
            <a:pPr lvl="1"/>
            <a:r>
              <a:rPr lang="id-ID" sz="2000" dirty="0" smtClean="0"/>
              <a:t>Peningkatan kadar nitrogen dan kreatinin dlm darah</a:t>
            </a:r>
          </a:p>
          <a:p>
            <a:r>
              <a:rPr lang="id-ID" sz="2400" dirty="0" smtClean="0"/>
              <a:t>Nokturia</a:t>
            </a:r>
          </a:p>
          <a:p>
            <a:pPr lvl="1"/>
            <a:r>
              <a:rPr lang="id-ID" sz="2000" dirty="0" smtClean="0"/>
              <a:t>Frekuensi BAK di malam hari sering hingga 700 mL/malam</a:t>
            </a:r>
          </a:p>
          <a:p>
            <a:r>
              <a:rPr lang="id-ID" sz="2400" dirty="0" smtClean="0"/>
              <a:t>Poliuria</a:t>
            </a:r>
          </a:p>
          <a:p>
            <a:pPr lvl="1"/>
            <a:r>
              <a:rPr lang="id-ID" sz="2000" dirty="0" smtClean="0"/>
              <a:t>Peningkatan vol. urine </a:t>
            </a:r>
            <a:r>
              <a:rPr lang="id-ID" sz="2000" dirty="0" smtClean="0"/>
              <a:t>(akibat gangg. </a:t>
            </a:r>
            <a:r>
              <a:rPr lang="id-ID" sz="2000" dirty="0" smtClean="0"/>
              <a:t>pemekatan </a:t>
            </a:r>
            <a:r>
              <a:rPr lang="id-ID" sz="2000" dirty="0" smtClean="0"/>
              <a:t>urine)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Stadium III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90% nefron rusak, hana sekitar 200.000 nefron g masih utuh</a:t>
            </a:r>
          </a:p>
          <a:p>
            <a:r>
              <a:rPr lang="id-ID" dirty="0" smtClean="0"/>
              <a:t>Ginjal tidak dapat mempertahankan hmeostatis cairan dan elektrolit</a:t>
            </a:r>
          </a:p>
          <a:p>
            <a:r>
              <a:rPr lang="id-ID" dirty="0" smtClean="0"/>
              <a:t>Kadar BUN meningkat</a:t>
            </a:r>
          </a:p>
          <a:p>
            <a:r>
              <a:rPr lang="id-ID" dirty="0" smtClean="0"/>
              <a:t>Kadar kreatinin serum meningkat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Gejala:</a:t>
            </a:r>
          </a:p>
          <a:p>
            <a:r>
              <a:rPr lang="id-ID" dirty="0" smtClean="0"/>
              <a:t>Oligurik</a:t>
            </a:r>
          </a:p>
          <a:p>
            <a:pPr lvl="1"/>
            <a:r>
              <a:rPr lang="id-ID" dirty="0" smtClean="0"/>
              <a:t>Pengeluaran urine &lt;500 mL/hari </a:t>
            </a:r>
          </a:p>
          <a:p>
            <a:r>
              <a:rPr lang="id-ID" dirty="0" smtClean="0"/>
              <a:t>Sindrom Uremik</a:t>
            </a:r>
            <a:endParaRPr lang="id-ID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</TotalTime>
  <Words>708</Words>
  <Application>Microsoft Office PowerPoint</Application>
  <PresentationFormat>On-screen Show (4:3)</PresentationFormat>
  <Paragraphs>132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KEMAMPUAN AKHIR YANG DIHARAPKAN</vt:lpstr>
      <vt:lpstr>Gagal Ginjal Kronik (GGK/CKD)</vt:lpstr>
      <vt:lpstr>Lanjutan....</vt:lpstr>
      <vt:lpstr>Perjalanan Klinis GGK</vt:lpstr>
      <vt:lpstr>Lanjutan....</vt:lpstr>
      <vt:lpstr>Stadium I</vt:lpstr>
      <vt:lpstr>Stadium II</vt:lpstr>
      <vt:lpstr>Stadium III</vt:lpstr>
      <vt:lpstr>Slide 10</vt:lpstr>
      <vt:lpstr>Patofisiologi Umum GGK</vt:lpstr>
      <vt:lpstr>Hipotesis Bricker</vt:lpstr>
      <vt:lpstr>Infeksi traktus Urinarius, pielonefritis, dan nefropati refluks</vt:lpstr>
      <vt:lpstr>Infeksi Traktus Urinarius (UTI)</vt:lpstr>
      <vt:lpstr>Etiologi dan Patogenesis UTI</vt:lpstr>
      <vt:lpstr>Lanjutan....</vt:lpstr>
      <vt:lpstr>Faktor Predisposisi dlm UTI</vt:lpstr>
      <vt:lpstr>Lanjutan....</vt:lpstr>
      <vt:lpstr>Lanjutan....</vt:lpstr>
      <vt:lpstr>Pielonefritis</vt:lpstr>
      <vt:lpstr>Glomerulonefritis</vt:lpstr>
      <vt:lpstr>Glomerulonefritis</vt:lpstr>
      <vt:lpstr>Lanjutan....</vt:lpstr>
      <vt:lpstr>Sindrom Nefrotik</vt:lpstr>
      <vt:lpstr>Penyebab Sindrom Nefrotik</vt:lpstr>
      <vt:lpstr>Pengobatan GGK</vt:lpstr>
      <vt:lpstr>Terima Kasih….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mertien</cp:lastModifiedBy>
  <cp:revision>296</cp:revision>
  <dcterms:created xsi:type="dcterms:W3CDTF">2010-08-24T06:47:44Z</dcterms:created>
  <dcterms:modified xsi:type="dcterms:W3CDTF">2017-04-10T11:09:07Z</dcterms:modified>
</cp:coreProperties>
</file>