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9" r:id="rId2"/>
    <p:sldId id="306" r:id="rId3"/>
    <p:sldId id="305" r:id="rId4"/>
    <p:sldId id="309" r:id="rId5"/>
    <p:sldId id="308" r:id="rId6"/>
    <p:sldId id="307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4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8816-072B-2C47-9AD8-553F00A9F5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CB39-328F-0346-A73B-C5B9FC63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9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260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52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55321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GIZI KEBUGARAN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1882"/>
            <a:ext cx="8229600" cy="83493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The Pulmonary System and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412"/>
            <a:ext cx="8229600" cy="419875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1F497D"/>
                </a:solidFill>
              </a:rPr>
              <a:t>Pengertian</a:t>
            </a:r>
            <a:r>
              <a:rPr lang="en-US" dirty="0" smtClean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1F497D"/>
                </a:solidFill>
              </a:rPr>
              <a:t>Faktor</a:t>
            </a:r>
            <a:r>
              <a:rPr lang="en-US" dirty="0" smtClean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1F497D"/>
                </a:solidFill>
              </a:rPr>
              <a:t>Mekanisme</a:t>
            </a:r>
            <a:r>
              <a:rPr lang="en-US" dirty="0" smtClean="0">
                <a:solidFill>
                  <a:srgbClr val="1F497D"/>
                </a:solidFill>
              </a:rPr>
              <a:t> ?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4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28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The Neuromuscular System and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6353"/>
            <a:ext cx="8229600" cy="392981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Pengertian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Faktor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Mekanisme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8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2635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Neuroendocrine Control of </a:t>
            </a:r>
            <a:r>
              <a:rPr lang="en-US" dirty="0" smtClean="0">
                <a:solidFill>
                  <a:srgbClr val="1F497D"/>
                </a:solidFill>
              </a:rPr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4588"/>
            <a:ext cx="8229600" cy="348157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Pengertian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Faktor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Mekanisme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2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941"/>
            <a:ext cx="8229600" cy="124011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F497D"/>
                </a:solidFill>
              </a:rPr>
              <a:t>The Immune System, Exercise Training, &amp; Illness </a:t>
            </a:r>
            <a:r>
              <a:rPr lang="en-US" dirty="0" smtClean="0">
                <a:solidFill>
                  <a:srgbClr val="1F497D"/>
                </a:solidFill>
              </a:rPr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0352"/>
            <a:ext cx="8229600" cy="367581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Pengertian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Faktor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Mekanisme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5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28"/>
            <a:ext cx="8229600" cy="1255059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>
                <a:solidFill>
                  <a:srgbClr val="1F497D"/>
                </a:solidFill>
              </a:rPr>
              <a:t>Physical Activity, Health, and </a:t>
            </a:r>
            <a:r>
              <a:rPr lang="en-US" dirty="0" smtClean="0">
                <a:solidFill>
                  <a:srgbClr val="1F497D"/>
                </a:solidFill>
              </a:rPr>
              <a:t>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5176"/>
            <a:ext cx="8229600" cy="363098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Pengertian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Faktor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F497D"/>
                </a:solidFill>
              </a:rPr>
              <a:t>Mekanisme</a:t>
            </a:r>
            <a:r>
              <a:rPr lang="en-US" dirty="0">
                <a:solidFill>
                  <a:srgbClr val="1F497D"/>
                </a:solidFill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147762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1F497D"/>
                </a:solidFill>
              </a:rPr>
              <a:t>TERIMA KASIH</a:t>
            </a:r>
            <a:endParaRPr lang="id-ID" sz="7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10349"/>
      </p:ext>
    </p:extLst>
  </p:cSld>
  <p:clrMapOvr>
    <a:masterClrMapping/>
  </p:clrMapOvr>
  <p:transition xmlns:p14="http://schemas.microsoft.com/office/powerpoint/2010/main" spd="slow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10347</TotalTime>
  <Words>73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The Pulmonary System and Exercise </vt:lpstr>
      <vt:lpstr>The Neuromuscular System and Exercise </vt:lpstr>
      <vt:lpstr>Neuroendocrine Control of Exercise</vt:lpstr>
      <vt:lpstr>The Immune System, Exercise Training, &amp; Illness I</vt:lpstr>
      <vt:lpstr>Physical Activity, Health, and Aging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229</cp:revision>
  <cp:lastPrinted>2017-12-13T16:58:50Z</cp:lastPrinted>
  <dcterms:created xsi:type="dcterms:W3CDTF">2017-09-12T17:05:29Z</dcterms:created>
  <dcterms:modified xsi:type="dcterms:W3CDTF">2018-01-05T11:36:41Z</dcterms:modified>
</cp:coreProperties>
</file>