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847C5-AA88-41F3-859D-B1D97ADA97F8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06863-57E7-4D56-AF74-EBC4AE5AEC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61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06863-57E7-4D56-AF74-EBC4AE5AEC24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444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6ADF62-98FD-4939-998F-39A97FEE9CCB}" type="datetimeFigureOut">
              <a:rPr lang="id-ID" smtClean="0"/>
              <a:t>11/12/2017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3438A84-3532-4EA3-9BC6-700567CCE5E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533400"/>
            <a:ext cx="5772476" cy="2868168"/>
          </a:xfrm>
        </p:spPr>
        <p:txBody>
          <a:bodyPr/>
          <a:lstStyle/>
          <a:p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Kontrak kuliah </a:t>
            </a:r>
            <a:r>
              <a:rPr lang="id-ID" sz="4000" dirty="0">
                <a:latin typeface="Times New Roman" pitchFamily="18" charset="0"/>
                <a:cs typeface="Times New Roman" pitchFamily="18" charset="0"/>
              </a:rPr>
              <a:t>METABOLISME GIZI IBU HAMIL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3398474"/>
            <a:ext cx="5760640" cy="1101248"/>
          </a:xfrm>
        </p:spPr>
        <p:txBody>
          <a:bodyPr>
            <a:noAutofit/>
          </a:bodyPr>
          <a:lstStyle/>
          <a:p>
            <a:pPr algn="ctr">
              <a:buClr>
                <a:schemeClr val="hlink"/>
              </a:buClr>
              <a:buSzPct val="70000"/>
            </a:pPr>
            <a:endParaRPr lang="id-ID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hlink"/>
              </a:buClr>
              <a:buSzPct val="70000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</a:t>
            </a:r>
          </a:p>
          <a:p>
            <a:endParaRPr lang="id-ID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3200" dirty="0">
              <a:solidFill>
                <a:schemeClr val="tx1"/>
              </a:solidFill>
            </a:endParaRPr>
          </a:p>
        </p:txBody>
      </p:sp>
      <p:pic>
        <p:nvPicPr>
          <p:cNvPr id="4" name="Picture 4" descr="Hasil gambar untuk ibu ham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4" y="3387604"/>
            <a:ext cx="3190274" cy="347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3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012" y="0"/>
            <a:ext cx="8140388" cy="9909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d-ID" dirty="0" smtClean="0">
                <a:solidFill>
                  <a:schemeClr val="tx1"/>
                </a:solidFill>
              </a:rPr>
              <a:t>DESKRIPSI KULIAH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012" y="1916832"/>
            <a:ext cx="8140388" cy="33123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Membahas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tentang pengertian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metabolisme ibu hamil,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Karakteristik kehamilan dan Perubahan yang terjadi pada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kehamilan, metabolisme yang terjadi pada ibu hamil, permasalahan dan gizi selama masa kehamilan 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100392" cy="82195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Manfaat Mata Kuliah</a:t>
            </a:r>
            <a:endParaRPr lang="id-ID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420888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Diharapkan Mahasiswa dapat memahami  metabolisme, perubahan fisiologi permasalahan dan gizi pada masa kehamilan </a:t>
            </a:r>
            <a:r>
              <a:rPr lang="fi-FI" sz="3200" dirty="0" smtClean="0">
                <a:latin typeface="Times New Roman" pitchFamily="18" charset="0"/>
                <a:cs typeface="Times New Roman" pitchFamily="18" charset="0"/>
              </a:rPr>
              <a:t>untuk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menjaga kesehatan selama kehamilan</a:t>
            </a: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583" y="0"/>
            <a:ext cx="8229600" cy="92211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PERKULIAHAN </a:t>
            </a:r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884550"/>
              </p:ext>
            </p:extLst>
          </p:nvPr>
        </p:nvGraphicFramePr>
        <p:xfrm>
          <a:off x="251521" y="1268760"/>
          <a:ext cx="7776864" cy="473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1294"/>
                <a:gridCol w="4625570"/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MINGGU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MATA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KULIAH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Minggu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 dan 2 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Konrak kuliah,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Pendahuluan dan  </a:t>
                      </a:r>
                      <a:r>
                        <a:rPr kumimoji="0" lang="id-ID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engertian</a:t>
                      </a:r>
                      <a:r>
                        <a:rPr kumimoji="0" lang="id-ID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metabolisme gizi ibu hamil, Karakteristik kehamilan</a:t>
                      </a:r>
                      <a:endParaRPr kumimoji="0" lang="id-ID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Minggu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baseline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Perubahan </a:t>
                      </a:r>
                      <a:r>
                        <a:rPr kumimoji="0" lang="id-ID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yang terjadi pada kehamilan</a:t>
                      </a:r>
                      <a:endParaRPr kumimoji="0" lang="id-ID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1784">
                <a:tc>
                  <a:txBody>
                    <a:bodyPr/>
                    <a:lstStyle/>
                    <a:p>
                      <a:pPr algn="l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Minggu 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dan 5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Metabolisme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yang terjadi pada kehamilan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Minggu 6,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7,8, 9, 10, dan 11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Gizi wanita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hamil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Minggu 12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Permasalahan pada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kehamilan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32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583" y="0"/>
            <a:ext cx="8229600" cy="92211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PERKULIAHAN </a:t>
            </a:r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961591"/>
              </p:ext>
            </p:extLst>
          </p:nvPr>
        </p:nvGraphicFramePr>
        <p:xfrm>
          <a:off x="18583" y="1268760"/>
          <a:ext cx="79377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3562"/>
                <a:gridCol w="4564231"/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MINGGU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MATA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KULIAH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Minggu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13 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Pesan gizi</a:t>
                      </a:r>
                      <a:r>
                        <a:rPr kumimoji="0" lang="id-ID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seimbang untuk ibu hamil</a:t>
                      </a:r>
                      <a:endParaRPr kumimoji="0" lang="id-ID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Minggu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14</a:t>
                      </a:r>
                      <a:endParaRPr lang="id-ID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Menu untuk ibu hamil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58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0"/>
            <a:ext cx="7239000" cy="1143000"/>
          </a:xfrm>
        </p:spPr>
        <p:txBody>
          <a:bodyPr/>
          <a:lstStyle/>
          <a:p>
            <a:pPr algn="ctr"/>
            <a:r>
              <a:rPr lang="id-ID" b="1" dirty="0">
                <a:solidFill>
                  <a:schemeClr val="tx1"/>
                </a:solidFill>
              </a:rPr>
              <a:t>PERATURAN (TATA TERTIB)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8236" y="1412776"/>
            <a:ext cx="7790148" cy="50405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Mahasiswa hadir dalam perkuliahan tatap muka minimal 75% dari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jumlah pertemuan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ideal. Setiap mahasiswa harus aktif dan partisipatif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dalam perkuliahan.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Dosen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dan Mahasiswa tiba di kelas tepat waktu sesuai dengan waktu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yang ditetapkan/disepakati.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Ada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pemberitahuan jika tidak hadir dalam perkuliahan tatap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muka.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Selama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perkuliahan berlangsung, HP dalam posisi </a:t>
            </a:r>
            <a:r>
              <a:rPr lang="id-ID" sz="2400" i="1" dirty="0">
                <a:latin typeface="Times New Roman" pitchFamily="18" charset="0"/>
                <a:cs typeface="Times New Roman" pitchFamily="18" charset="0"/>
              </a:rPr>
              <a:t>off atau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silent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Saling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menghargai dan tidak membuat kegaduhan/gangguan/kerusakan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dalam kelas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790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1" y="2276872"/>
            <a:ext cx="6912768" cy="34506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Tugas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 dan kelompok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%</a:t>
            </a:r>
            <a:endParaRPr lang="id-ID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Ujian 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tengah semester 30%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Ujian akhir semester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Absensi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id-ID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PENILAIAN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229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Kontrak kuliah METABOLISME GIZI IBU HAMIL</vt:lpstr>
      <vt:lpstr>PowerPoint Presentation</vt:lpstr>
      <vt:lpstr>PowerPoint Presentation</vt:lpstr>
      <vt:lpstr>PowerPoint Presentation</vt:lpstr>
      <vt:lpstr>PowerPoint Presentation</vt:lpstr>
      <vt:lpstr>PERATURAN (TATA TERTIB)</vt:lpstr>
      <vt:lpstr>PENILAIAN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kuliah METABOLISME GIZI IBU HAMIL</dc:title>
  <dc:creator>mc</dc:creator>
  <cp:lastModifiedBy>BPISTI2008</cp:lastModifiedBy>
  <cp:revision>12</cp:revision>
  <dcterms:created xsi:type="dcterms:W3CDTF">2017-09-22T06:30:09Z</dcterms:created>
  <dcterms:modified xsi:type="dcterms:W3CDTF">2017-12-11T05:46:41Z</dcterms:modified>
</cp:coreProperties>
</file>