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BB03-93D4-42EB-9BCE-B6B644991C1B}" type="datetimeFigureOut">
              <a:rPr lang="id-ID" smtClean="0"/>
              <a:t>14/10/2017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97F76-C0B3-4F72-A26C-5C9BCF8DC2AE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Antibodi" TargetMode="External"/><Relationship Id="rId2" Type="http://schemas.openxmlformats.org/officeDocument/2006/relationships/hyperlink" Target="http://id.wikipedia.org/wiki/Sel_darah_mera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.wikipedia.org/wiki/Karbohidrat" TargetMode="External"/><Relationship Id="rId4" Type="http://schemas.openxmlformats.org/officeDocument/2006/relationships/hyperlink" Target="http://id.wikipedia.org/wiki/Energ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117180" cy="2284484"/>
          </a:xfrm>
        </p:spPr>
        <p:txBody>
          <a:bodyPr/>
          <a:lstStyle/>
          <a:p>
            <a:pPr algn="ctr"/>
            <a:r>
              <a:rPr lang="id-ID" dirty="0" smtClean="0"/>
              <a:t>Metabolisme </a:t>
            </a:r>
            <a:r>
              <a:rPr lang="id-ID" dirty="0" smtClean="0"/>
              <a:t>Vitamin pada </a:t>
            </a:r>
            <a:r>
              <a:rPr lang="id-ID" dirty="0" smtClean="0"/>
              <a:t>Wanita Hamil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5949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25113" cy="924475"/>
          </a:xfrm>
        </p:spPr>
        <p:txBody>
          <a:bodyPr/>
          <a:lstStyle/>
          <a:p>
            <a:r>
              <a:rPr lang="id-ID" dirty="0" smtClean="0"/>
              <a:t>Vitamin 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352928" cy="5400600"/>
          </a:xfrm>
        </p:spPr>
        <p:txBody>
          <a:bodyPr>
            <a:noAutofit/>
          </a:bodyPr>
          <a:lstStyle/>
          <a:p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Vitamin K adalah vitamin yang larut dalam lemak, merupakan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suatu naftokuinon yang berperan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dalam modifikasi dan aktivasi beberapa protein yang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berperan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dalam pembekuan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dara.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Peran utama 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Vitamin.K adalah penggumpalan darah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yang sangat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penting saat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melahirkan dalam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perkembangan janin baru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lahir</a:t>
            </a:r>
          </a:p>
          <a:p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Ada tiga bentuk vitamin K yang diketahui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Vitamin K1 (Phytomenadione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Vitamin K2 (Menaquinone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Vitamin K3 (Menadione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Kebutuhan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wanita hamil 20 tahun – 50 tahun, 65 Mikrogram/ Hari </a:t>
            </a: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0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25113" cy="924475"/>
          </a:xfrm>
        </p:spPr>
        <p:txBody>
          <a:bodyPr/>
          <a:lstStyle/>
          <a:p>
            <a:r>
              <a:rPr lang="id-ID" dirty="0" smtClean="0"/>
              <a:t>Vitamin B1 (Thiamin)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64896" cy="4752528"/>
          </a:xfrm>
        </p:spPr>
        <p:txBody>
          <a:bodyPr>
            <a:noAutofit/>
          </a:bodyPr>
          <a:lstStyle/>
          <a:p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Vitamin B1 atau bisa disebut juga tiamina merupakan salah satu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senyawa pertama yang dikenali sebagai sebuah vitamin dan berguna dalam metabolisme tubuh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Vitamin B1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(Thiamin)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berperan dalam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metabolismeyang menghasilkan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energi, terutama metabolisme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karbohidrat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Pernan Vit B1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mendorong pertumbuhan, melindungi otot jantung, dan mengoptimalkan fungsi kerja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otak.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Wanita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hamil kadar Vitamin.B menurun, perlu penambahan pada makanannya kebutuhan vitamin B, pada wanita hamil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1,0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Mg + 0,2 Mg  / hari </a:t>
            </a:r>
          </a:p>
          <a:p>
            <a:pPr marL="1588" indent="12700" algn="just">
              <a:buNone/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77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25113" cy="924475"/>
          </a:xfrm>
        </p:spPr>
        <p:txBody>
          <a:bodyPr/>
          <a:lstStyle/>
          <a:p>
            <a:r>
              <a:rPr lang="id-ID" dirty="0" smtClean="0"/>
              <a:t>Vitamin B2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560840" cy="46805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Riboflavin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atau vitamin B2 adalah mikronutrien yang  mudah diserap, bersifat larut dalam air dan memiliki peran kunci dalam menjaga kesehatan pada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manusia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Vitamin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ini juga banyak berperan dalam pembentukkan </a:t>
            </a:r>
            <a:r>
              <a:rPr lang="id-ID" sz="2400" dirty="0">
                <a:latin typeface="Times New Roman" pitchFamily="18" charset="0"/>
                <a:cs typeface="Times New Roman" pitchFamily="18" charset="0"/>
                <a:hlinkClick r:id="rId2" tooltip="Sel darah merah"/>
              </a:rPr>
              <a:t>sel darah merah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2400" dirty="0">
                <a:latin typeface="Times New Roman" pitchFamily="18" charset="0"/>
                <a:cs typeface="Times New Roman" pitchFamily="18" charset="0"/>
                <a:hlinkClick r:id="rId3" tooltip="Antibodi"/>
              </a:rPr>
              <a:t>antibodi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 dalam tubuh, dan dalam metabolisme pelepasan </a:t>
            </a:r>
            <a:r>
              <a:rPr lang="id-ID" sz="2400" dirty="0">
                <a:latin typeface="Times New Roman" pitchFamily="18" charset="0"/>
                <a:cs typeface="Times New Roman" pitchFamily="18" charset="0"/>
                <a:hlinkClick r:id="rId4" tooltip="Energi"/>
              </a:rPr>
              <a:t>energi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 dari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  <a:hlinkClick r:id="rId5" tooltip="Karbohidrat"/>
              </a:rPr>
              <a:t>karbohidrat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Riboflavin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di bebaskan dari ikatan-ikatan protein sebagai FAD dan FMN di dalam lambung yang bersuasana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asam</a:t>
            </a:r>
          </a:p>
        </p:txBody>
      </p:sp>
    </p:spTree>
    <p:extLst>
      <p:ext uri="{BB962C8B-B14F-4D97-AF65-F5344CB8AC3E}">
        <p14:creationId xmlns:p14="http://schemas.microsoft.com/office/powerpoint/2010/main" val="851795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4051437"/>
          </a:xfrm>
        </p:spPr>
        <p:txBody>
          <a:bodyPr>
            <a:normAutofit/>
          </a:bodyPr>
          <a:lstStyle/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Riboflavin di absorpsi dibagian atas usus halus secara aktif oleh proses yang membutuhkan natrium untuk kemudian mengalami fosforilasi 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Pemakaian Vit B</a:t>
            </a:r>
            <a:r>
              <a:rPr lang="id-ID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 meningkat pada wanita hamil konsetrasi sebesar  3 mg/hari dari wanita normal 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92237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125113" cy="924475"/>
          </a:xfrm>
        </p:spPr>
        <p:txBody>
          <a:bodyPr/>
          <a:lstStyle/>
          <a:p>
            <a:r>
              <a:rPr lang="id-ID" dirty="0" smtClean="0"/>
              <a:t>Vitamin 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96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C diperlukan oleh tubuh untuk membantu fungsi antioksidan tubuh dan menghalau radikal bebas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Metabolisme vitamin C terdiri dari oksidasi, ekskresi dan regenerasi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C dapat diabsorpsi secara aktif pada bagian usus halus lalu masuk ke peredaran darah melalui fena porta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ini juga baik dikonsumsi oleh ibu hamil serta janinnya.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88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04664"/>
            <a:ext cx="7704856" cy="4051437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anfaat </a:t>
            </a:r>
            <a:r>
              <a:rPr lang="fi-FI" sz="2400" dirty="0">
                <a:latin typeface="Times New Roman" pitchFamily="18" charset="0"/>
                <a:cs typeface="Times New Roman" pitchFamily="18" charset="0"/>
              </a:rPr>
              <a:t>vitamin C untuk ibu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352425" indent="0">
              <a:buNone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Membantu penyerapan zat besi pada tubuh ibu maupun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janin</a:t>
            </a:r>
          </a:p>
          <a:p>
            <a:pPr marL="352425" indent="0">
              <a:buNone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Nutrisi bagi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bumil</a:t>
            </a:r>
          </a:p>
          <a:p>
            <a:pPr marL="352425" indent="0">
              <a:buNone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Menjaga kesegaran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tubuh</a:t>
            </a:r>
          </a:p>
          <a:p>
            <a:pPr marL="352425" indent="0">
              <a:buNone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Meningkatkan fungsi paru- paru</a:t>
            </a:r>
          </a:p>
        </p:txBody>
      </p:sp>
    </p:spTree>
    <p:extLst>
      <p:ext uri="{BB962C8B-B14F-4D97-AF65-F5344CB8AC3E}">
        <p14:creationId xmlns:p14="http://schemas.microsoft.com/office/powerpoint/2010/main" val="203827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wanita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diperlukan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lebih banyak vitamin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, jika kebutuhan vitamin dan mineral tidak tercukupi 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akan menderita kekurangan (Defisiensi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) vitamin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Jumlah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vitamin pada kehamilan cenderung menurun karena darah mengalami hemovulusi dimana jumlah cairan lebih banyak sehingga darah jadi encer. Penambahan vitamin mutlak untuk wanita hamil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2425" indent="0"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2425" indent="0"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67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764704"/>
            <a:ext cx="7125112" cy="55446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Ada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2 golongan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 marL="3524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Vitamin larut dalam lemak  :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969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A</a:t>
            </a:r>
          </a:p>
          <a:p>
            <a:pPr marL="7969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D </a:t>
            </a:r>
          </a:p>
          <a:p>
            <a:pPr marL="7969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E</a:t>
            </a:r>
          </a:p>
          <a:p>
            <a:pPr marL="7969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524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Vitamin larut dalam air : </a:t>
            </a:r>
          </a:p>
          <a:p>
            <a:pPr marL="7969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id-ID" sz="28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( Thianin)   </a:t>
            </a:r>
          </a:p>
          <a:p>
            <a:pPr marL="7969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Vitamin B</a:t>
            </a:r>
            <a:r>
              <a:rPr lang="id-ID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 ( Riboflamin) </a:t>
            </a:r>
          </a:p>
          <a:p>
            <a:pPr marL="7969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Vitamin C ( Ascorbic Acio )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969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dll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 marL="352425" indent="0">
              <a:spcBef>
                <a:spcPts val="0"/>
              </a:spcBef>
              <a:spcAft>
                <a:spcPts val="0"/>
              </a:spcAft>
              <a:buNone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7175" indent="0">
              <a:spcBef>
                <a:spcPts val="0"/>
              </a:spcBef>
              <a:spcAft>
                <a:spcPts val="0"/>
              </a:spcAft>
              <a:buNone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1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125113" cy="924475"/>
          </a:xfrm>
        </p:spPr>
        <p:txBody>
          <a:bodyPr/>
          <a:lstStyle/>
          <a:p>
            <a:r>
              <a:rPr lang="id-ID" dirty="0" smtClean="0"/>
              <a:t>Vitamin 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392488"/>
          </a:xfrm>
        </p:spPr>
        <p:txBody>
          <a:bodyPr>
            <a:noAutofit/>
          </a:bodyPr>
          <a:lstStyle/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 A.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dalam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darah ( Plasma dan serum ) pada wanita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hamil 10-20% lebih rendah dibanding wanita tidak hamil, keadaan ini terjadi beberapa minggu awal kehamilan</a:t>
            </a:r>
          </a:p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Pemberian suplementasi vitamin A dibutuhkan untuk menaikan jumlah Retinol Bindiing Protein (RBP) yang digunakan untuk pertumbuhan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Kebutuhan kecukupan  vitamin A. Wanita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hamil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500 Mikrogram+ 200 RE Mikrogram/ hari </a:t>
            </a:r>
          </a:p>
        </p:txBody>
      </p:sp>
    </p:spTree>
    <p:extLst>
      <p:ext uri="{BB962C8B-B14F-4D97-AF65-F5344CB8AC3E}">
        <p14:creationId xmlns:p14="http://schemas.microsoft.com/office/powerpoint/2010/main" val="21130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25113" cy="924475"/>
          </a:xfrm>
        </p:spPr>
        <p:txBody>
          <a:bodyPr/>
          <a:lstStyle/>
          <a:p>
            <a:r>
              <a:rPr lang="id-ID" dirty="0" smtClean="0"/>
              <a:t>Vitamin 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776864" cy="4464496"/>
          </a:xfrm>
        </p:spPr>
        <p:txBody>
          <a:bodyPr>
            <a:noAutofit/>
          </a:bodyPr>
          <a:lstStyle/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 adalah sebuah vitamin yang larut lemak yang dibuat di dalam kulit saat kulit terpapar sinar matahari.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Vitamin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 mempunyai peran penting dalam metabolisme tulang, mineral, dan fungsi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otot.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Pada ibu hamil, status vitamin D ibu berhubungan dengan kualitas </a:t>
            </a:r>
            <a:r>
              <a:rPr lang="id-ID" sz="2800" i="1" dirty="0">
                <a:latin typeface="Times New Roman" pitchFamily="18" charset="0"/>
                <a:cs typeface="Times New Roman" pitchFamily="18" charset="0"/>
              </a:rPr>
              <a:t>outcome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kehamilan</a:t>
            </a:r>
          </a:p>
        </p:txBody>
      </p:sp>
    </p:spTree>
    <p:extLst>
      <p:ext uri="{BB962C8B-B14F-4D97-AF65-F5344CB8AC3E}">
        <p14:creationId xmlns:p14="http://schemas.microsoft.com/office/powerpoint/2010/main" val="29505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7848872" cy="5112568"/>
          </a:xfrm>
        </p:spPr>
        <p:txBody>
          <a:bodyPr>
            <a:noAutofit/>
          </a:bodyPr>
          <a:lstStyle/>
          <a:p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Metabolisme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vitamin D selama kehamilan dan laktasi mengalami peningkatan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Plasenta dalam tubuh ibu terbentuk pada minggu keempat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kehamilan.</a:t>
            </a:r>
            <a:r>
              <a:rPr lang="id-ID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Pada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fase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inilah, serum vitamin D ibu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ditransfer melalui plasenta, dan konsentrasi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serum vitamin D di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plasenta berkorelasi dengan konsentrasi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serum vitamin D ibu</a:t>
            </a:r>
          </a:p>
          <a:p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692697"/>
            <a:ext cx="7125112" cy="5166102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Kebutuhan vitamin D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wanita hamil umur 20 tahun – 45 tahun 10 Mikrogram / hari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Secara keseluruhan kehilangan massa tulang diantara 2-5% terjadi selama kehamilan, peningkatan kebutuhan terhadap vitamin D dan kalsium sangat direkomendasikan kepada ibu hamil</a:t>
            </a:r>
          </a:p>
          <a:p>
            <a:endParaRPr lang="id-ID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1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25113" cy="924475"/>
          </a:xfrm>
        </p:spPr>
        <p:txBody>
          <a:bodyPr/>
          <a:lstStyle/>
          <a:p>
            <a:r>
              <a:rPr lang="id-ID" dirty="0" smtClean="0"/>
              <a:t>Vitamin 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776864" cy="4051437"/>
          </a:xfrm>
        </p:spPr>
        <p:txBody>
          <a:bodyPr>
            <a:normAutofit/>
          </a:bodyPr>
          <a:lstStyle/>
          <a:p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Vitamin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E merupakan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nutrisi tanpa kalori yang penting dan dibutuhkan untuk metabolisme tubuh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manusia</a:t>
            </a:r>
          </a:p>
          <a:p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Vitamin E terdiri atas 2 kelas substansi aktif biologis yaitu tokoferol dan tokotrienol,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dimana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yang terpenting adalah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tokoferol</a:t>
            </a:r>
          </a:p>
          <a:p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Seperti vitamin larut lemak yang lain, vitamin E diabsorbsi di usus halus secara difusi, absorbsinya tergantung adanya lemak dalam diet</a:t>
            </a: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1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848872" cy="4051437"/>
          </a:xfrm>
        </p:spPr>
        <p:txBody>
          <a:bodyPr>
            <a:normAutofit/>
          </a:bodyPr>
          <a:lstStyle/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Ketika kadar vitamin E dalam darah sangat rendah, sel darah merah rusak dan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terbelah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Vitamin E berfungsi pada pertumbuhan sel dan jaringan serta integrasi sel darah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merah</a:t>
            </a:r>
          </a:p>
          <a:p>
            <a:r>
              <a:rPr lang="sv-SE" sz="2800" dirty="0">
                <a:latin typeface="Times New Roman" pitchFamily="18" charset="0"/>
                <a:cs typeface="Times New Roman" pitchFamily="18" charset="0"/>
              </a:rPr>
              <a:t>Selama kehamilan, dianjurkan mengkonsumsi 2 miligram per hari.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155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202</TotalTime>
  <Words>672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Winter</vt:lpstr>
      <vt:lpstr>Metabolisme Vitamin pada Wanita Hamil</vt:lpstr>
      <vt:lpstr>PowerPoint Presentation</vt:lpstr>
      <vt:lpstr>PowerPoint Presentation</vt:lpstr>
      <vt:lpstr>Vitamin A</vt:lpstr>
      <vt:lpstr>Vitamin D</vt:lpstr>
      <vt:lpstr>PowerPoint Presentation</vt:lpstr>
      <vt:lpstr>PowerPoint Presentation</vt:lpstr>
      <vt:lpstr>Vitamin E</vt:lpstr>
      <vt:lpstr>PowerPoint Presentation</vt:lpstr>
      <vt:lpstr>Vitamin K</vt:lpstr>
      <vt:lpstr>Vitamin B1 (Thiamin)</vt:lpstr>
      <vt:lpstr>Vitamin B2</vt:lpstr>
      <vt:lpstr>PowerPoint Presentation</vt:lpstr>
      <vt:lpstr>Vitamin 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Metabolisme vitamin dan Mineral pada Wanita Hamil</dc:title>
  <dc:creator>mc</dc:creator>
  <cp:lastModifiedBy>mc</cp:lastModifiedBy>
  <cp:revision>16</cp:revision>
  <dcterms:created xsi:type="dcterms:W3CDTF">2017-10-13T16:16:18Z</dcterms:created>
  <dcterms:modified xsi:type="dcterms:W3CDTF">2017-10-14T04:18:58Z</dcterms:modified>
</cp:coreProperties>
</file>