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181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35711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75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51429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6140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38619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182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963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7080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461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8307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E6A9B-4E95-4977-930F-A39B1FCDC17C}" type="datetimeFigureOut">
              <a:rPr lang="id-ID" smtClean="0"/>
              <a:t>10/03/2015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F302D-433D-48BE-8907-C8C3E656E31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081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TEMU X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75867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PRESENTASI HASIL             DISKUSI KELOMPOK</a:t>
            </a:r>
            <a:endParaRPr lang="id-ID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d-ID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50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TEMU X</vt:lpstr>
      <vt:lpstr>PRESENTASI HASIL             DISKUSI KELOMPOK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TEMU IX</dc:title>
  <dc:creator>Idrus</dc:creator>
  <cp:lastModifiedBy>Idrus</cp:lastModifiedBy>
  <cp:revision>2</cp:revision>
  <dcterms:created xsi:type="dcterms:W3CDTF">2015-03-10T04:54:01Z</dcterms:created>
  <dcterms:modified xsi:type="dcterms:W3CDTF">2015-03-10T04:58:55Z</dcterms:modified>
</cp:coreProperties>
</file>