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66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2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587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081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826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120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70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121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70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558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80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87F6-0EB7-4D9A-9015-202D287C53D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A376-D2EB-49F5-8E13-49565CA300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20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XI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7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066800" y="838200"/>
            <a:ext cx="7391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IA. IDENTIFIKASI PERMASALAHAN GIZI  ATAU KEBUTUHAN  SASARAN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IDENTIFIKASI DARI HASIL PENELITIAN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ISSUE-ISUE YANG BERKEMBANG DI MASYARAKAT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PERMASALAHAN SISTEM PANGAN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KEKHAWATIRAN MASYARAKAT TERKAIT GIZI DAN PANGAN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PERMASALAHAN GIZI DALAM KEBIJAKAN NASIONAL</a:t>
            </a:r>
          </a:p>
        </p:txBody>
      </p:sp>
    </p:spTree>
    <p:extLst>
      <p:ext uri="{BB962C8B-B14F-4D97-AF65-F5344CB8AC3E}">
        <p14:creationId xmlns:p14="http://schemas.microsoft.com/office/powerpoint/2010/main" val="39168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3400" y="609600"/>
            <a:ext cx="8229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id-ID" sz="2800" b="1"/>
              <a:t>PERMASALAHAN GIZI UNTUK KELOMPOK TERTENTU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sz="2800" b="1"/>
              <a:t>PRIORITAS PROGRAM GIZI-PANGAN-KESEHATAN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sz="2800" b="1"/>
              <a:t>PEMILIHAN KELOMPOK SASARAN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</p:txBody>
      </p:sp>
      <p:sp>
        <p:nvSpPr>
          <p:cNvPr id="6" name="Down Arrow 5"/>
          <p:cNvSpPr/>
          <p:nvPr/>
        </p:nvSpPr>
        <p:spPr>
          <a:xfrm>
            <a:off x="4038600" y="2438400"/>
            <a:ext cx="12954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1143000" y="4038600"/>
            <a:ext cx="7086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4400" b="1"/>
              <a:t>PRIORITAS MASALAH GIZI</a:t>
            </a:r>
          </a:p>
        </p:txBody>
      </p:sp>
    </p:spTree>
    <p:extLst>
      <p:ext uri="{BB962C8B-B14F-4D97-AF65-F5344CB8AC3E}">
        <p14:creationId xmlns:p14="http://schemas.microsoft.com/office/powerpoint/2010/main" val="18128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8686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IDENTIFIKASI PERILAKU DAN PRAKTEK TERKAIT PERMASALAHAN GIZI-PANGAN-KESEHATAN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INFORMASI TENTANG PERMASALAHAN GIZI-PANGAN-KESEHATAN SAJA TIDAK CUKUP UNTUK DIGUNAKAN SEBAGAI DASAR PENYUSUNAN RANCANGAN PROGRAM PENDIDIKAN GIZI.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INFORMASI PERILAKU DAN PRAKTIK YANG ADA DIMASYARAKAT TERKAIT DENGAN PERMASALAHAN ATAU ISSUE YANG BERKEMBANG PERLU DIGALI DAN DIPELAJARI.</a:t>
            </a:r>
          </a:p>
        </p:txBody>
      </p:sp>
    </p:spTree>
    <p:extLst>
      <p:ext uri="{BB962C8B-B14F-4D97-AF65-F5344CB8AC3E}">
        <p14:creationId xmlns:p14="http://schemas.microsoft.com/office/powerpoint/2010/main" val="40852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609600"/>
            <a:ext cx="8077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BAGAIMANA?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* REVIEW KEPUSTAKAAN </a:t>
            </a:r>
            <a:r>
              <a:rPr lang="en-US" altLang="id-ID" b="1">
                <a:sym typeface="Wingdings" pitchFamily="2" charset="2"/>
              </a:rPr>
              <a:t>PENELITIAN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>
                <a:sym typeface="Wingdings" pitchFamily="2" charset="2"/>
              </a:rPr>
              <a:t> REVIEW DATA KONSUMSI: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 - Food purchasing behaviors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 - Asupan makanan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 - Perilaku khusus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 - Pola makan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>
                <a:sym typeface="Wingdings" pitchFamily="2" charset="2"/>
              </a:rPr>
              <a:t> - Kualitas diit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49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6868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PRIORITAS PERILAKU TERTENTU: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HOW IMPORTANT IS IT TO CHANGE THIS BEHAVIOR?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HOW MODIFIABLE IS THE BEHAVIOR OR PRACTICE BY EDUCATIONAL METHODS?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HOW FEASIBLE IN PRACTICE?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HOW DESIRABLE TO INTENDED AUDIENCE?</a:t>
            </a:r>
            <a:endParaRPr lang="en-US" sz="28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endParaRPr lang="en-US" altLang="id-ID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id-ID" b="1" smtClean="0">
                <a:solidFill>
                  <a:schemeClr val="tx1"/>
                </a:solidFill>
              </a:rPr>
              <a:t>ANALISIS PERMASALAHAN PANGAN-GIZI-KESEHATAN  UNTUK PROGRAM PERUBAHAN PERILAKU</a:t>
            </a:r>
          </a:p>
        </p:txBody>
      </p:sp>
    </p:spTree>
    <p:extLst>
      <p:ext uri="{BB962C8B-B14F-4D97-AF65-F5344CB8AC3E}">
        <p14:creationId xmlns:p14="http://schemas.microsoft.com/office/powerpoint/2010/main" val="4228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000" y="914400"/>
            <a:ext cx="84582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LANGKAH-LANGKAH MERANCANG PROGRAM PENDIDIKAN GIZI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*TRANSLATIONAL &amp; IMPLEMENTATION FRAMEWORK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MENTERJEMAHKAN TEORI MENJADI STRATEGI PELAKSANAAN PROGRAM PENDIDIKAN GIZI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3977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1125"/>
            <a:ext cx="4572000" cy="68643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1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04800" y="609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LANGKAH 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NEEDS ASSESSMENT, NEEDS ANALYSIS, ISSUES ANALYSIS, OR FORMATIVE RESEARCH </a:t>
            </a:r>
            <a:r>
              <a:rPr lang="en-US" altLang="id-ID" b="1">
                <a:sym typeface="Wingdings" pitchFamily="2" charset="2"/>
              </a:rPr>
              <a:t>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>
                <a:sym typeface="Wingdings" pitchFamily="2" charset="2"/>
              </a:rPr>
              <a:t>MENENTUKAN PERMASALAHAN GIZI, PANGAN, DAN KESEHATAN  WUJUD, BESAR MASALAH, DAN KEMUNGKINAN PENANGANANNYA  PEMBENARAN (JUSTIFY) UNTUK DITANGANI SESUAI DENGAN SUMBER DAYA YANG TERSEDIA.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4797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77724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MISAL: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</a:rPr>
              <a:t>BERTAMBAHNYA PREVALENSI  CVD, DM, OSTEOPHOROSIS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latin typeface="+mn-lt"/>
                <a:cs typeface="+mn-cs"/>
              </a:rPr>
              <a:t>PERUBAHAN EKOLOGI AKIBAT TRANSPORTASI, PANGAN KEMASAN, BERTAMBAHNYA ANGKATAN KERJA PEREMPUAN </a:t>
            </a:r>
            <a:r>
              <a:rPr lang="en-US" sz="2800" b="1" dirty="0">
                <a:latin typeface="+mn-lt"/>
                <a:cs typeface="+mn-cs"/>
                <a:sym typeface="Wingdings" pitchFamily="2" charset="2"/>
              </a:rPr>
              <a:t>IMD-EBF-MPASI</a:t>
            </a:r>
            <a:endParaRPr lang="en-US" sz="28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3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8153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>
                <a:sym typeface="Wingdings" pitchFamily="2" charset="2"/>
              </a:rPr>
              <a:t></a:t>
            </a:r>
            <a:r>
              <a:rPr lang="en-US" altLang="id-ID" sz="2800" b="1"/>
              <a:t>PERMASALAHAN PERILAKU INDIVIDU ATAU PRAKTEK YANG BERLAKU DIMASYARAKAT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PERMASALAHAN YANG DIPILIH DISEBUT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/>
              <a:t>“TARGET BEHAVIORS = CORE PRACTICES”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sz="2800" b="1">
                <a:sym typeface="Wingdings" pitchFamily="2" charset="2"/>
              </a:rPr>
              <a:t>PERUBAHAN YANG DIINGINKAN OLEH PROGRAM</a:t>
            </a: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16227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57200" y="685800"/>
            <a:ext cx="8382000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d-ID" b="1"/>
              <a:t>ANALISA ISSUE-ISSUE GIZI-PANGAN-KESEHATAN SANGAT PENTING: MENGAPA?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b="1"/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MENGERTI POSISI KELOMPOK SASARAN DAN KONSTEKSNYA DALAM KEHIDUPAN MEREKA;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RANCANGAN PROGRAM PENDIDIKAN GIZI MENDEKATI KEADAAN SEBENARNYA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DASAR PEMILIHAN PERILAKU YANG AKAN DIUBAH SEHINGGA PENGEMBANGAN TUJUAN PROGRAM SESUAI DENGAN PERMASALAHAN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1569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09600" y="14478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id-ID" b="1"/>
              <a:t>RASIONAL PEMILIHAN PRIORITAS PROGRAM MENJADI JELAS;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PENGGUNAAN SUMBER DAYA MENJADI OPTIMAL DAN SESUAI TUJUAN;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DOKUMENTASI KEBUTUHAN DANA DAN PENGELUARAN YANG SESUAI</a:t>
            </a:r>
          </a:p>
          <a:p>
            <a:pPr eaLnBrk="1" hangingPunct="1">
              <a:spcBef>
                <a:spcPct val="0"/>
              </a:spcBef>
            </a:pPr>
            <a:r>
              <a:rPr lang="en-US" altLang="id-ID" b="1"/>
              <a:t>DASAR UNTUK MENGEVALUASI HASIL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d-ID" sz="1800"/>
          </a:p>
        </p:txBody>
      </p:sp>
    </p:spTree>
    <p:extLst>
      <p:ext uri="{BB962C8B-B14F-4D97-AF65-F5344CB8AC3E}">
        <p14:creationId xmlns:p14="http://schemas.microsoft.com/office/powerpoint/2010/main" val="13672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344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TEMU XI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XI</dc:title>
  <dc:creator>Idrus</dc:creator>
  <cp:lastModifiedBy>Idrus</cp:lastModifiedBy>
  <cp:revision>2</cp:revision>
  <dcterms:created xsi:type="dcterms:W3CDTF">2015-03-10T04:59:46Z</dcterms:created>
  <dcterms:modified xsi:type="dcterms:W3CDTF">2015-03-12T04:16:38Z</dcterms:modified>
</cp:coreProperties>
</file>