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1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71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42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614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861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18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63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08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6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6A9B-4E95-4977-930F-A39B1FCDC17C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81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TEMU XIII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586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PRESENTASI HASIL             DISKUSI KELOMPOK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TEMU XIII</vt:lpstr>
      <vt:lpstr>PRESENTASI HASIL             DISKUSI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IX</dc:title>
  <dc:creator>Idrus</dc:creator>
  <cp:lastModifiedBy>Idrus</cp:lastModifiedBy>
  <cp:revision>3</cp:revision>
  <dcterms:created xsi:type="dcterms:W3CDTF">2015-03-10T04:54:01Z</dcterms:created>
  <dcterms:modified xsi:type="dcterms:W3CDTF">2015-03-12T04:25:19Z</dcterms:modified>
</cp:coreProperties>
</file>