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F334C8-B799-42DD-AC16-A9A1C2F60257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AB0961-8B6E-45A8-BA17-2A1F9D3A38F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19377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B0961-8B6E-45A8-BA17-2A1F9D3A38F3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6765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6A9B-4E95-4977-930F-A39B1FCDC17C}" type="datetimeFigureOut">
              <a:rPr lang="id-ID" smtClean="0"/>
              <a:t>10/03/2015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302D-433D-48BE-8907-C8C3E656E3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7181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6A9B-4E95-4977-930F-A39B1FCDC17C}" type="datetimeFigureOut">
              <a:rPr lang="id-ID" smtClean="0"/>
              <a:t>10/03/2015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302D-433D-48BE-8907-C8C3E656E3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35711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6A9B-4E95-4977-930F-A39B1FCDC17C}" type="datetimeFigureOut">
              <a:rPr lang="id-ID" smtClean="0"/>
              <a:t>10/03/2015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302D-433D-48BE-8907-C8C3E656E3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675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6A9B-4E95-4977-930F-A39B1FCDC17C}" type="datetimeFigureOut">
              <a:rPr lang="id-ID" smtClean="0"/>
              <a:t>10/03/2015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302D-433D-48BE-8907-C8C3E656E3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51429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6A9B-4E95-4977-930F-A39B1FCDC17C}" type="datetimeFigureOut">
              <a:rPr lang="id-ID" smtClean="0"/>
              <a:t>10/03/2015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302D-433D-48BE-8907-C8C3E656E3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6140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6A9B-4E95-4977-930F-A39B1FCDC17C}" type="datetimeFigureOut">
              <a:rPr lang="id-ID" smtClean="0"/>
              <a:t>10/03/2015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302D-433D-48BE-8907-C8C3E656E3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3861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6A9B-4E95-4977-930F-A39B1FCDC17C}" type="datetimeFigureOut">
              <a:rPr lang="id-ID" smtClean="0"/>
              <a:t>10/03/2015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302D-433D-48BE-8907-C8C3E656E3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71825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6A9B-4E95-4977-930F-A39B1FCDC17C}" type="datetimeFigureOut">
              <a:rPr lang="id-ID" smtClean="0"/>
              <a:t>10/03/2015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302D-433D-48BE-8907-C8C3E656E3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96350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6A9B-4E95-4977-930F-A39B1FCDC17C}" type="datetimeFigureOut">
              <a:rPr lang="id-ID" smtClean="0"/>
              <a:t>10/03/2015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302D-433D-48BE-8907-C8C3E656E3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7080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6A9B-4E95-4977-930F-A39B1FCDC17C}" type="datetimeFigureOut">
              <a:rPr lang="id-ID" smtClean="0"/>
              <a:t>10/03/2015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302D-433D-48BE-8907-C8C3E656E3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24610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6A9B-4E95-4977-930F-A39B1FCDC17C}" type="datetimeFigureOut">
              <a:rPr lang="id-ID" smtClean="0"/>
              <a:t>10/03/2015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302D-433D-48BE-8907-C8C3E656E3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8307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E6A9B-4E95-4977-930F-A39B1FCDC17C}" type="datetimeFigureOut">
              <a:rPr lang="id-ID" smtClean="0"/>
              <a:t>10/03/2015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F302D-433D-48BE-8907-C8C3E656E3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08110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TEMU </a:t>
            </a:r>
            <a:r>
              <a:rPr lang="en-US" b="1" dirty="0" smtClean="0"/>
              <a:t>XIV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7586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018" y="152401"/>
            <a:ext cx="7118182" cy="6455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661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4548"/>
            <a:ext cx="7200028" cy="6504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032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48" y="685800"/>
            <a:ext cx="8654199" cy="5638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190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65" y="304800"/>
            <a:ext cx="8390964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980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PENYUSUNAN RENCANA PROGRAM PENDIDIKAN GIZI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id-ID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5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1848"/>
            <a:ext cx="4648199" cy="6907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156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890944"/>
              </p:ext>
            </p:extLst>
          </p:nvPr>
        </p:nvGraphicFramePr>
        <p:xfrm>
          <a:off x="0" y="609600"/>
          <a:ext cx="9048996" cy="604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8166"/>
                <a:gridCol w="1508166"/>
                <a:gridCol w="1508166"/>
                <a:gridCol w="1508166"/>
                <a:gridCol w="1508166"/>
                <a:gridCol w="1508166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ASSESSMENT</a:t>
                      </a:r>
                      <a:endParaRPr lang="id-ID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RANCANGAN INTERVENSI </a:t>
                      </a:r>
                      <a:endParaRPr lang="id-ID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OUTPUT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Step 1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Step 2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Step 3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Step 4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Step 5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Step 6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Analisa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masalah</a:t>
                      </a:r>
                      <a:r>
                        <a:rPr lang="en-US" b="1" dirty="0" smtClean="0"/>
                        <a:t>(M)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terkait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tujuan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perubahan</a:t>
                      </a:r>
                      <a:r>
                        <a:rPr lang="en-US" b="1" baseline="0" dirty="0" smtClean="0"/>
                        <a:t>(P)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Indentifikasi</a:t>
                      </a:r>
                      <a:r>
                        <a:rPr lang="en-US" b="1" baseline="0" dirty="0" smtClean="0"/>
                        <a:t> mediator </a:t>
                      </a:r>
                      <a:r>
                        <a:rPr lang="en-US" b="1" baseline="0" dirty="0" err="1" smtClean="0"/>
                        <a:t>potensi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capai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tujuan</a:t>
                      </a:r>
                      <a:r>
                        <a:rPr lang="en-US" b="1" baseline="0" dirty="0" smtClean="0"/>
                        <a:t> P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Pilih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teori</a:t>
                      </a:r>
                      <a:r>
                        <a:rPr lang="en-US" b="1" dirty="0" smtClean="0"/>
                        <a:t>, </a:t>
                      </a:r>
                      <a:r>
                        <a:rPr lang="en-US" b="1" dirty="0" err="1" smtClean="0"/>
                        <a:t>filosofi</a:t>
                      </a:r>
                      <a:r>
                        <a:rPr lang="en-US" b="1" dirty="0" smtClean="0"/>
                        <a:t>(F) </a:t>
                      </a:r>
                      <a:r>
                        <a:rPr lang="en-US" b="1" dirty="0" err="1" smtClean="0"/>
                        <a:t>dan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komponen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Tetapkan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tujuan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untuk</a:t>
                      </a:r>
                      <a:r>
                        <a:rPr lang="en-US" b="1" dirty="0" smtClean="0"/>
                        <a:t> mediator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Strategi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dan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Kegiatan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didasarkan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teori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Rencana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Evaluasi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dirty="0" smtClean="0"/>
                        <a:t>*</a:t>
                      </a:r>
                      <a:r>
                        <a:rPr lang="en-US" dirty="0" err="1" smtClean="0"/>
                        <a:t>Analisa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masalah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sasaran</a:t>
                      </a:r>
                      <a:endParaRPr lang="en-US" dirty="0" smtClean="0"/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dirty="0" smtClean="0"/>
                        <a:t>*</a:t>
                      </a:r>
                      <a:r>
                        <a:rPr lang="en-US" dirty="0" err="1" smtClean="0"/>
                        <a:t>Identifikasi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perilaku</a:t>
                      </a:r>
                      <a:r>
                        <a:rPr lang="en-US" baseline="0" dirty="0" smtClean="0"/>
                        <a:t> &amp; </a:t>
                      </a:r>
                      <a:r>
                        <a:rPr lang="en-US" baseline="0" dirty="0" err="1" smtClean="0"/>
                        <a:t>kebiasaan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Identifikasi</a:t>
                      </a:r>
                      <a:r>
                        <a:rPr lang="en-US" dirty="0" smtClean="0"/>
                        <a:t>:</a:t>
                      </a:r>
                    </a:p>
                    <a:p>
                      <a:r>
                        <a:rPr lang="en-US" dirty="0" smtClean="0"/>
                        <a:t>*</a:t>
                      </a:r>
                      <a:r>
                        <a:rPr lang="en-US" dirty="0" err="1" smtClean="0"/>
                        <a:t>psikologi</a:t>
                      </a:r>
                      <a:r>
                        <a:rPr lang="en-US" dirty="0" smtClean="0"/>
                        <a:t> personal mediator</a:t>
                      </a:r>
                    </a:p>
                    <a:p>
                      <a:r>
                        <a:rPr lang="en-US" dirty="0" smtClean="0"/>
                        <a:t>*</a:t>
                      </a:r>
                      <a:r>
                        <a:rPr lang="en-US" dirty="0" err="1" smtClean="0"/>
                        <a:t>lingkungan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pendukung</a:t>
                      </a:r>
                      <a:r>
                        <a:rPr lang="en-US" baseline="0" dirty="0" smtClean="0"/>
                        <a:t> mediator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r>
                        <a:rPr lang="en-US" dirty="0" err="1" smtClean="0"/>
                        <a:t>Pilih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teori</a:t>
                      </a:r>
                      <a:r>
                        <a:rPr lang="en-US" baseline="0" dirty="0" smtClean="0"/>
                        <a:t> &amp; </a:t>
                      </a:r>
                      <a:r>
                        <a:rPr lang="en-US" baseline="0" dirty="0" err="1" smtClean="0"/>
                        <a:t>kembangkan</a:t>
                      </a:r>
                      <a:r>
                        <a:rPr lang="en-US" baseline="0" dirty="0" smtClean="0"/>
                        <a:t> model</a:t>
                      </a:r>
                    </a:p>
                    <a:p>
                      <a:r>
                        <a:rPr lang="en-US" baseline="0" dirty="0" smtClean="0"/>
                        <a:t>*</a:t>
                      </a:r>
                      <a:r>
                        <a:rPr lang="en-US" baseline="0" dirty="0" err="1" smtClean="0"/>
                        <a:t>Uraian</a:t>
                      </a:r>
                      <a:r>
                        <a:rPr lang="en-US" baseline="0" dirty="0" smtClean="0"/>
                        <a:t> F </a:t>
                      </a:r>
                      <a:r>
                        <a:rPr lang="en-US" baseline="0" dirty="0" err="1" smtClean="0"/>
                        <a:t>pendidikan</a:t>
                      </a:r>
                      <a:r>
                        <a:rPr lang="en-US" baseline="0" dirty="0" smtClean="0"/>
                        <a:t> *</a:t>
                      </a:r>
                      <a:r>
                        <a:rPr lang="en-US" baseline="0" dirty="0" err="1" smtClean="0"/>
                        <a:t>Tetapkan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komponen</a:t>
                      </a:r>
                      <a:r>
                        <a:rPr lang="en-US" baseline="0" dirty="0" smtClean="0"/>
                        <a:t> program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Penetapan</a:t>
                      </a:r>
                      <a:r>
                        <a:rPr lang="en-US" dirty="0" smtClean="0"/>
                        <a:t>: *</a:t>
                      </a:r>
                      <a:r>
                        <a:rPr lang="en-US" dirty="0" err="1" smtClean="0"/>
                        <a:t>tujuan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pendidikan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*</a:t>
                      </a:r>
                      <a:r>
                        <a:rPr lang="en-US" dirty="0" err="1" smtClean="0"/>
                        <a:t>filosofi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pendidikan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*</a:t>
                      </a:r>
                      <a:r>
                        <a:rPr lang="en-US" dirty="0" err="1" smtClean="0"/>
                        <a:t>komponen</a:t>
                      </a:r>
                      <a:r>
                        <a:rPr lang="en-US" baseline="0" dirty="0" smtClean="0"/>
                        <a:t> program</a:t>
                      </a:r>
                      <a:endParaRPr lang="id-ID" dirty="0" smtClean="0"/>
                    </a:p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r>
                        <a:rPr lang="en-US" dirty="0" err="1" smtClean="0"/>
                        <a:t>Aktifitas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untuk</a:t>
                      </a:r>
                      <a:r>
                        <a:rPr lang="en-US" dirty="0" smtClean="0"/>
                        <a:t> P mediator</a:t>
                      </a:r>
                    </a:p>
                    <a:p>
                      <a:r>
                        <a:rPr lang="en-US" dirty="0" smtClean="0"/>
                        <a:t>*</a:t>
                      </a:r>
                      <a:r>
                        <a:rPr lang="en-US" dirty="0" err="1" smtClean="0"/>
                        <a:t>Rancangan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kegiatan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ubah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lingkungan</a:t>
                      </a:r>
                      <a:r>
                        <a:rPr lang="en-US" dirty="0" smtClean="0"/>
                        <a:t>(L)</a:t>
                      </a:r>
                    </a:p>
                    <a:p>
                      <a:r>
                        <a:rPr lang="en-US" dirty="0" smtClean="0"/>
                        <a:t>*</a:t>
                      </a:r>
                      <a:r>
                        <a:rPr lang="en-US" dirty="0" err="1" smtClean="0"/>
                        <a:t>Pelaksanaan</a:t>
                      </a:r>
                      <a:r>
                        <a:rPr lang="en-US" dirty="0" smtClean="0"/>
                        <a:t> Program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Penetapan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tujuan</a:t>
                      </a:r>
                      <a:r>
                        <a:rPr lang="en-US" baseline="0" dirty="0" smtClean="0"/>
                        <a:t> E</a:t>
                      </a:r>
                    </a:p>
                    <a:p>
                      <a:r>
                        <a:rPr lang="en-US" baseline="0" dirty="0" err="1" smtClean="0"/>
                        <a:t>Penetapan</a:t>
                      </a:r>
                      <a:r>
                        <a:rPr lang="en-US" baseline="0" dirty="0" smtClean="0"/>
                        <a:t> instrument </a:t>
                      </a:r>
                      <a:r>
                        <a:rPr lang="en-US" baseline="0" dirty="0" err="1" smtClean="0"/>
                        <a:t>pengukuran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dampak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Rancangan</a:t>
                      </a:r>
                      <a:r>
                        <a:rPr lang="en-US" baseline="0" dirty="0" smtClean="0"/>
                        <a:t> proses E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Produk</a:t>
                      </a:r>
                      <a:r>
                        <a:rPr lang="en-US" dirty="0" smtClean="0"/>
                        <a:t>:</a:t>
                      </a:r>
                    </a:p>
                    <a:p>
                      <a:r>
                        <a:rPr lang="en-US" dirty="0" err="1" smtClean="0"/>
                        <a:t>Deskripsi</a:t>
                      </a:r>
                      <a:r>
                        <a:rPr lang="en-US" baseline="0" dirty="0" smtClean="0"/>
                        <a:t> M</a:t>
                      </a:r>
                    </a:p>
                    <a:p>
                      <a:r>
                        <a:rPr lang="en-US" baseline="0" dirty="0" smtClean="0"/>
                        <a:t>Langkah2 </a:t>
                      </a:r>
                      <a:r>
                        <a:rPr lang="en-US" baseline="0" dirty="0" err="1" smtClean="0"/>
                        <a:t>kegiatan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Produk</a:t>
                      </a:r>
                      <a:r>
                        <a:rPr lang="en-US" dirty="0" smtClean="0"/>
                        <a:t>:</a:t>
                      </a:r>
                    </a:p>
                    <a:p>
                      <a:r>
                        <a:rPr lang="en-US" dirty="0" err="1" smtClean="0"/>
                        <a:t>Daftar</a:t>
                      </a:r>
                      <a:r>
                        <a:rPr lang="en-US" baseline="0" dirty="0" smtClean="0"/>
                        <a:t> mediator</a:t>
                      </a:r>
                    </a:p>
                    <a:p>
                      <a:r>
                        <a:rPr lang="en-US" baseline="0" dirty="0" err="1" smtClean="0"/>
                        <a:t>Tujuan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perubahan</a:t>
                      </a:r>
                      <a:r>
                        <a:rPr lang="en-US" baseline="0" dirty="0" smtClean="0"/>
                        <a:t> 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Produk</a:t>
                      </a:r>
                      <a:r>
                        <a:rPr lang="en-US" dirty="0" smtClean="0"/>
                        <a:t>:</a:t>
                      </a:r>
                    </a:p>
                    <a:p>
                      <a:r>
                        <a:rPr lang="en-US" dirty="0" err="1" smtClean="0"/>
                        <a:t>Teori</a:t>
                      </a:r>
                      <a:r>
                        <a:rPr lang="en-US" dirty="0" smtClean="0"/>
                        <a:t>, model, </a:t>
                      </a:r>
                      <a:r>
                        <a:rPr lang="en-US" dirty="0" err="1" smtClean="0"/>
                        <a:t>filosofi</a:t>
                      </a:r>
                      <a:r>
                        <a:rPr lang="en-US" baseline="0" dirty="0" smtClean="0"/>
                        <a:t> &amp; </a:t>
                      </a:r>
                      <a:r>
                        <a:rPr lang="en-US" baseline="0" dirty="0" err="1" smtClean="0"/>
                        <a:t>komponen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Produk</a:t>
                      </a:r>
                      <a:r>
                        <a:rPr lang="en-US" dirty="0" smtClean="0"/>
                        <a:t>:</a:t>
                      </a:r>
                    </a:p>
                    <a:p>
                      <a:r>
                        <a:rPr lang="en-US" dirty="0" err="1" smtClean="0"/>
                        <a:t>Tujuan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perubahan</a:t>
                      </a:r>
                      <a:r>
                        <a:rPr lang="en-US" dirty="0" smtClean="0"/>
                        <a:t> mediator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Produk</a:t>
                      </a:r>
                      <a:r>
                        <a:rPr lang="en-US" dirty="0" smtClean="0"/>
                        <a:t>:</a:t>
                      </a:r>
                    </a:p>
                    <a:p>
                      <a:r>
                        <a:rPr lang="en-US" dirty="0" err="1" smtClean="0"/>
                        <a:t>Rencana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pendidikan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Rancangan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perubahan</a:t>
                      </a:r>
                      <a:r>
                        <a:rPr lang="en-US" baseline="0" dirty="0" smtClean="0"/>
                        <a:t> 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Produk</a:t>
                      </a:r>
                      <a:r>
                        <a:rPr lang="en-US" dirty="0" smtClean="0"/>
                        <a:t>:</a:t>
                      </a:r>
                    </a:p>
                    <a:p>
                      <a:r>
                        <a:rPr lang="en-US" dirty="0" err="1" smtClean="0"/>
                        <a:t>Rancangan</a:t>
                      </a:r>
                      <a:r>
                        <a:rPr lang="en-US" dirty="0" smtClean="0"/>
                        <a:t> E</a:t>
                      </a:r>
                    </a:p>
                    <a:p>
                      <a:r>
                        <a:rPr lang="en-US" dirty="0" err="1" smtClean="0"/>
                        <a:t>Daftar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Indikator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Ukuran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serta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Prosedur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5845" y="-63788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PROSES PENDIDIKAN GIZI</a:t>
            </a:r>
            <a:endParaRPr lang="id-ID" sz="3200" b="1" dirty="0"/>
          </a:p>
        </p:txBody>
      </p:sp>
    </p:spTree>
    <p:extLst>
      <p:ext uri="{BB962C8B-B14F-4D97-AF65-F5344CB8AC3E}">
        <p14:creationId xmlns:p14="http://schemas.microsoft.com/office/powerpoint/2010/main" val="423289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559" y="685800"/>
            <a:ext cx="9310662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620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579" y="533400"/>
            <a:ext cx="9253155" cy="5791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503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8395"/>
            <a:ext cx="5257800" cy="6860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200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958" y="228600"/>
            <a:ext cx="8801584" cy="6629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727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58" y="1143000"/>
            <a:ext cx="8954745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413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2826</TotalTime>
  <Words>171</Words>
  <Application>Microsoft Office PowerPoint</Application>
  <PresentationFormat>On-screen Show (4:3)</PresentationFormat>
  <Paragraphs>51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TEMU XIV</vt:lpstr>
      <vt:lpstr>PENYUSUNAN RENCANA PROGRAM PENDIDIKAN GIZI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TEMU IX</dc:title>
  <dc:creator>Idrus</dc:creator>
  <cp:lastModifiedBy>Idrus</cp:lastModifiedBy>
  <cp:revision>11</cp:revision>
  <dcterms:created xsi:type="dcterms:W3CDTF">2015-03-10T04:54:01Z</dcterms:created>
  <dcterms:modified xsi:type="dcterms:W3CDTF">2015-03-12T04:10:36Z</dcterms:modified>
</cp:coreProperties>
</file>