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118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391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65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812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126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62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540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808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584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757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217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9898-47B3-45AD-8341-CB00DC8DA174}" type="datetimeFigureOut">
              <a:rPr lang="id-ID" smtClean="0"/>
              <a:t>12/03/2015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AC882-5AAE-40EA-9C26-A53DA8A728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7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TEMU II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96210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utrition-course-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8839200" y="304800"/>
            <a:ext cx="304800" cy="518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457200" y="6781800"/>
            <a:ext cx="9144000" cy="76200"/>
          </a:xfrm>
          <a:prstGeom prst="rect">
            <a:avLst/>
          </a:prstGeom>
          <a:solidFill>
            <a:srgbClr val="EF6D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  <p:pic>
        <p:nvPicPr>
          <p:cNvPr id="18436" name="Picture 11" descr="mypyramid_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0"/>
            <a:ext cx="5456237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24099"/>
      </p:ext>
    </p:extLst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ommunity-Nutri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1000"/>
            <a:ext cx="890270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9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w-Food-Pyramid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381000"/>
            <a:ext cx="582295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4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8600"/>
            <a:ext cx="7137400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057400"/>
            <a:ext cx="8840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1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81200"/>
            <a:ext cx="8553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447800"/>
            <a:ext cx="8504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4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057400"/>
            <a:ext cx="8591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2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28800"/>
            <a:ext cx="8528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3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81000" y="609600"/>
            <a:ext cx="8458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d-ID" sz="3600" b="1"/>
              <a:t>Pendidikan gizi:</a:t>
            </a:r>
          </a:p>
          <a:p>
            <a:pPr eaLnBrk="1" hangingPunct="1"/>
            <a:r>
              <a:rPr lang="en-US" altLang="id-ID" sz="3200" b="1"/>
              <a:t>Diseminasi informasi </a:t>
            </a:r>
            <a:r>
              <a:rPr lang="en-US" altLang="id-ID" sz="3200" b="1">
                <a:sym typeface="Wingdings" pitchFamily="2" charset="2"/>
              </a:rPr>
              <a:t> memberikan informasi tentang makanan dan zat gizi yang diperlukan tubuh???</a:t>
            </a:r>
          </a:p>
          <a:p>
            <a:pPr eaLnBrk="1" hangingPunct="1"/>
            <a:r>
              <a:rPr lang="en-US" altLang="id-ID" sz="3200" b="1">
                <a:sym typeface="Wingdings" pitchFamily="2" charset="2"/>
              </a:rPr>
              <a:t> Terbatas pada penyampaian ilmu gizi kepada berbagai kelompok masyarakat dengan menggunakan metoda dan pendekatan pendidikan dan komunikasi  Pendidik gizi hanya sumber informasi ?</a:t>
            </a:r>
            <a:endParaRPr lang="en-US" altLang="id-ID" sz="3200" b="1"/>
          </a:p>
        </p:txBody>
      </p:sp>
    </p:spTree>
    <p:extLst>
      <p:ext uri="{BB962C8B-B14F-4D97-AF65-F5344CB8AC3E}">
        <p14:creationId xmlns:p14="http://schemas.microsoft.com/office/powerpoint/2010/main" val="23965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00200"/>
            <a:ext cx="8743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00200"/>
            <a:ext cx="9074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981200"/>
            <a:ext cx="8937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7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8931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676400"/>
            <a:ext cx="8521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2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133600"/>
            <a:ext cx="8950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2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guidel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25400"/>
            <a:ext cx="3733800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5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nutrition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9600"/>
            <a:ext cx="91455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8" descr="IMG_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2672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0" descr="PUGS Piramid In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854575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WordArt 21"/>
          <p:cNvSpPr>
            <a:spLocks noChangeArrowheads="1" noChangeShapeType="1" noTextEdit="1"/>
          </p:cNvSpPr>
          <p:nvPr/>
        </p:nvSpPr>
        <p:spPr bwMode="auto">
          <a:xfrm>
            <a:off x="1447800" y="381000"/>
            <a:ext cx="2390775" cy="250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solidFill>
                  <a:srgbClr val="0066CC"/>
                </a:solidFill>
                <a:latin typeface="Arial Black"/>
              </a:rPr>
              <a:t>(1950 - 1995)</a:t>
            </a:r>
          </a:p>
        </p:txBody>
      </p:sp>
      <p:sp>
        <p:nvSpPr>
          <p:cNvPr id="35845" name="WordArt 22"/>
          <p:cNvSpPr>
            <a:spLocks noChangeArrowheads="1" noChangeShapeType="1" noTextEdit="1"/>
          </p:cNvSpPr>
          <p:nvPr/>
        </p:nvSpPr>
        <p:spPr bwMode="auto">
          <a:xfrm>
            <a:off x="5943600" y="304800"/>
            <a:ext cx="1828800" cy="250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solidFill>
                  <a:srgbClr val="0066CC"/>
                </a:solidFill>
                <a:latin typeface="Arial Black"/>
              </a:rPr>
              <a:t>(1995 -  )</a:t>
            </a:r>
          </a:p>
        </p:txBody>
      </p:sp>
      <p:pic>
        <p:nvPicPr>
          <p:cNvPr id="35846" name="Picture 24" descr="pana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957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5"/>
          <p:cNvSpPr>
            <a:spLocks noChangeArrowheads="1"/>
          </p:cNvSpPr>
          <p:nvPr/>
        </p:nvSpPr>
        <p:spPr bwMode="auto">
          <a:xfrm>
            <a:off x="0" y="0"/>
            <a:ext cx="7467600" cy="152400"/>
          </a:xfrm>
          <a:prstGeom prst="rect">
            <a:avLst/>
          </a:prstGeom>
          <a:solidFill>
            <a:srgbClr val="E9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351949556"/>
      </p:ext>
    </p:extLst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32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14400"/>
            <a:ext cx="88487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115" y="2967335"/>
            <a:ext cx="76097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Sampai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Minggu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Depan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5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iStock_000003358995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963"/>
            <a:ext cx="9066213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5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0"/>
            <a:ext cx="5437187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10048107_2c0bf09d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57200"/>
            <a:ext cx="87566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2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7938"/>
            <a:ext cx="4572000" cy="66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2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www.fao.org/docrep/W3733E/w3733e00.jpg"/>
          <p:cNvSpPr>
            <a:spLocks noChangeAspect="1" noChangeArrowheads="1"/>
          </p:cNvSpPr>
          <p:nvPr/>
        </p:nvSpPr>
        <p:spPr bwMode="auto">
          <a:xfrm>
            <a:off x="144463" y="-2590800"/>
            <a:ext cx="5257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  <p:pic>
        <p:nvPicPr>
          <p:cNvPr id="15363" name="Picture 2" descr="public-health-nutrition-education-46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280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33400"/>
            <a:ext cx="89296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</Words>
  <Application>Microsoft Office PowerPoint</Application>
  <PresentationFormat>On-screen Show (4:3)</PresentationFormat>
  <Paragraphs>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Idrus</dc:creator>
  <cp:lastModifiedBy>Idrus</cp:lastModifiedBy>
  <cp:revision>4</cp:revision>
  <dcterms:created xsi:type="dcterms:W3CDTF">2015-03-10T04:22:59Z</dcterms:created>
  <dcterms:modified xsi:type="dcterms:W3CDTF">2015-03-12T04:17:44Z</dcterms:modified>
</cp:coreProperties>
</file>