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065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62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906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541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4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699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6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367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0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38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77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CEB6-3F57-4E1E-B528-E5F821F025B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522AB-6BB9-42AF-A57C-C5C0435D31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252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V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86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828800"/>
            <a:ext cx="85820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1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676400"/>
            <a:ext cx="9093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1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95400"/>
            <a:ext cx="87249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0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725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914400"/>
            <a:ext cx="88931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7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042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0"/>
            <a:ext cx="675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9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81534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err="1">
                <a:latin typeface="+mn-lt"/>
                <a:cs typeface="+mn-cs"/>
              </a:rPr>
              <a:t>Proses</a:t>
            </a:r>
            <a:r>
              <a:rPr lang="en-US" sz="3200" b="1" cap="all" dirty="0">
                <a:latin typeface="+mn-lt"/>
                <a:cs typeface="+mn-cs"/>
              </a:rPr>
              <a:t> </a:t>
            </a:r>
            <a:r>
              <a:rPr lang="en-US" sz="3200" b="1" cap="all" dirty="0" err="1">
                <a:latin typeface="+mn-lt"/>
                <a:cs typeface="+mn-cs"/>
              </a:rPr>
              <a:t>pilih</a:t>
            </a:r>
            <a:r>
              <a:rPr lang="en-US" sz="3200" b="1" cap="all" dirty="0">
                <a:latin typeface="+mn-lt"/>
                <a:cs typeface="+mn-cs"/>
              </a:rPr>
              <a:t> </a:t>
            </a:r>
            <a:r>
              <a:rPr lang="en-US" sz="3200" b="1" cap="all" dirty="0" err="1">
                <a:latin typeface="+mn-lt"/>
                <a:cs typeface="+mn-cs"/>
              </a:rPr>
              <a:t>makanan</a:t>
            </a:r>
            <a:endParaRPr lang="en-US" sz="2800" b="1" cap="al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cap="al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cap="all" dirty="0" err="1">
                <a:latin typeface="+mn-lt"/>
                <a:cs typeface="+mn-cs"/>
              </a:rPr>
              <a:t>Dorongan</a:t>
            </a:r>
            <a:r>
              <a:rPr lang="en-US" sz="2800" b="1" cap="all" dirty="0">
                <a:latin typeface="+mn-lt"/>
                <a:cs typeface="+mn-cs"/>
              </a:rPr>
              <a:t> </a:t>
            </a:r>
            <a:r>
              <a:rPr lang="en-US" sz="2800" b="1" cap="all" dirty="0" err="1">
                <a:latin typeface="+mn-lt"/>
                <a:cs typeface="+mn-cs"/>
              </a:rPr>
              <a:t>lingkungan</a:t>
            </a:r>
            <a:r>
              <a:rPr lang="en-US" sz="2800" b="1" cap="all" dirty="0">
                <a:latin typeface="+mn-lt"/>
                <a:cs typeface="+mn-cs"/>
              </a:rPr>
              <a:t>   </a:t>
            </a:r>
            <a:r>
              <a:rPr lang="en-US" sz="2800" b="1" cap="all" dirty="0">
                <a:latin typeface="+mn-lt"/>
                <a:cs typeface="+mn-cs"/>
                <a:sym typeface="Wingdings" pitchFamily="2" charset="2"/>
              </a:rPr>
              <a:t>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Informasi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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sayur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buah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utk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mencegah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kanker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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proses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dorongan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lingkungan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merubah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cara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berfikir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emosi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. 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Informasi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disaring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internal 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reaksi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**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persepsi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percaya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nilai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harapan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atau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emosi</a:t>
            </a:r>
            <a:endParaRPr lang="en-US" sz="2800" b="1" dirty="0">
              <a:latin typeface="+mn-lt"/>
              <a:cs typeface="+mn-cs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  <a:cs typeface="+mn-cs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Kita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memproses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informasi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‘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makan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sayur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buah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’  rasa,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convinience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harapan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percaya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hambatan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yang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muncul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,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tanggapan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teman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dan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800" b="1" dirty="0" err="1">
                <a:latin typeface="+mn-lt"/>
                <a:cs typeface="+mn-cs"/>
                <a:sym typeface="Wingdings" pitchFamily="2" charset="2"/>
              </a:rPr>
              <a:t>keluarga</a:t>
            </a:r>
            <a:endParaRPr lang="en-US" sz="2800" b="1" dirty="0">
              <a:latin typeface="+mn-lt"/>
              <a:cs typeface="+mn-cs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cap="all" dirty="0">
              <a:latin typeface="+mn-lt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08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153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Keputusan utk makan &gt;&gt; buah &amp; sayur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Dasarnya: percaya, pengetahuan dan harapan (expected consequences </a:t>
            </a:r>
            <a:r>
              <a:rPr lang="en-US" altLang="id-ID" b="1">
                <a:sym typeface="Wingdings" pitchFamily="2" charset="2"/>
              </a:rPr>
              <a:t> makan B &amp; S</a:t>
            </a:r>
            <a:r>
              <a:rPr lang="en-US" altLang="id-ID" b="1"/>
              <a:t>), motivasi, nilai tentang desired consq. </a:t>
            </a:r>
            <a:r>
              <a:rPr lang="en-US" altLang="id-ID" b="1">
                <a:sym typeface="Wingdings" pitchFamily="2" charset="2"/>
              </a:rPr>
              <a:t>kurang risiko kanker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NILAI TUKAR (trade off)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Dasar pilih M sehat, rasa, harapan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Trade off: makan bakso dan makan nasi, donut dan orange juice </a:t>
            </a:r>
            <a:endParaRPr lang="en-US" altLang="id-ID" b="1"/>
          </a:p>
        </p:txBody>
      </p:sp>
    </p:spTree>
    <p:extLst>
      <p:ext uri="{BB962C8B-B14F-4D97-AF65-F5344CB8AC3E}">
        <p14:creationId xmlns:p14="http://schemas.microsoft.com/office/powerpoint/2010/main" val="1291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76962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3600" b="1"/>
              <a:t>Pengetahuan dan Trampil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P &amp; T </a:t>
            </a:r>
            <a:r>
              <a:rPr lang="en-US" altLang="id-ID" b="1">
                <a:sym typeface="Wingdings" pitchFamily="2" charset="2"/>
              </a:rPr>
              <a:t> apa yg dimakan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Risesdas 2007 94% kurang kons S-B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Anggapan salah terkait jumlah lemak dan energi dalam makanan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Ketidak-trampilan mengolah makanan  pemilihan makanan</a:t>
            </a:r>
            <a:endParaRPr lang="en-US" altLang="id-ID" b="1"/>
          </a:p>
        </p:txBody>
      </p:sp>
    </p:spTree>
    <p:extLst>
      <p:ext uri="{BB962C8B-B14F-4D97-AF65-F5344CB8AC3E}">
        <p14:creationId xmlns:p14="http://schemas.microsoft.com/office/powerpoint/2010/main" val="25636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28600" y="609600"/>
            <a:ext cx="8915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Norma Sosial-Budaya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M</a:t>
            </a:r>
            <a:r>
              <a:rPr lang="en-US" altLang="id-ID" b="1">
                <a:sym typeface="Wingdings" pitchFamily="2" charset="2"/>
              </a:rPr>
              <a:t> mahluk sosial  L S-B pengaruh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Makanan, Jajanan  tekanan teman sebaya, keluarga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ASI ekskl pengaruh L S-B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Status sosial, peran pribadi  PM  tekanan sosial apa yang harus dihidangkan atau dikonsumsi  memberikan pengaruh kpd masy. terkait PM</a:t>
            </a:r>
            <a:endParaRPr lang="en-US" altLang="id-ID" b="1"/>
          </a:p>
        </p:txBody>
      </p:sp>
    </p:spTree>
    <p:extLst>
      <p:ext uri="{BB962C8B-B14F-4D97-AF65-F5344CB8AC3E}">
        <p14:creationId xmlns:p14="http://schemas.microsoft.com/office/powerpoint/2010/main" val="36258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4788"/>
            <a:ext cx="7075488" cy="66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57200" y="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Implikasi pada Pendidikan Gizi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9425"/>
            <a:ext cx="61722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5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0947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5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1905000"/>
            <a:ext cx="8556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3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214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TEMU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Idrus</dc:creator>
  <cp:lastModifiedBy>Idrus</cp:lastModifiedBy>
  <cp:revision>4</cp:revision>
  <dcterms:created xsi:type="dcterms:W3CDTF">2015-03-10T04:32:46Z</dcterms:created>
  <dcterms:modified xsi:type="dcterms:W3CDTF">2015-03-12T04:19:46Z</dcterms:modified>
</cp:coreProperties>
</file>