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832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38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97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936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245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432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5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84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78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067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496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1995-EFCC-44C3-BA33-FAD52693BB28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DF1A-C9F9-48CF-9C7A-9DD5B19B3F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850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VIII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218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79248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METODA MENDORONG KEYAKINAN DIRI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3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KEYAKINAN DIRI DAPAT DIPERKUAT DENGAN: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400" b="1"/>
              <a:t>1. PENGALAMAN PRIBADI:  MEMPRAKTIKAN PERILAKU SESUAI TUJUAN SETIAP HARI;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400" b="1"/>
              <a:t>2. MODEL SOSIAL:  MEMPELAJARI KEBERHASILAN ORANG LAIN </a:t>
            </a:r>
            <a:r>
              <a:rPr lang="en-US" altLang="id-ID" sz="2400" b="1">
                <a:sym typeface="Wingdings" pitchFamily="2" charset="2"/>
              </a:rPr>
              <a:t> SERTAI DENGAN RINCIAN LANGKAH2 MENCAPAI KEBERHASILAN;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400" b="1">
                <a:sym typeface="Wingdings" pitchFamily="2" charset="2"/>
              </a:rPr>
              <a:t>3. PERSUA</a:t>
            </a:r>
            <a:r>
              <a:rPr lang="id-ID" altLang="id-ID" sz="2400" b="1">
                <a:sym typeface="Wingdings" pitchFamily="2" charset="2"/>
              </a:rPr>
              <a:t>S</a:t>
            </a:r>
            <a:r>
              <a:rPr lang="en-US" altLang="id-ID" sz="2400" b="1">
                <a:sym typeface="Wingdings" pitchFamily="2" charset="2"/>
              </a:rPr>
              <a:t>I SOSIAL:  MEBERIKAN DORONGAN POSITIF UNTUK MENCAPAI TUJUAN;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400" b="1">
                <a:sym typeface="Wingdings" pitchFamily="2" charset="2"/>
              </a:rPr>
              <a:t>4. MODIFIKASI EMOSIONAL: MEMBANTU MEMODIFIKASI  EMOSI UNTUK MENCAPAI KEBERHASILAN</a:t>
            </a:r>
            <a:endParaRPr lang="en-US" altLang="id-ID" sz="2400" b="1"/>
          </a:p>
        </p:txBody>
      </p:sp>
    </p:spTree>
    <p:extLst>
      <p:ext uri="{BB962C8B-B14F-4D97-AF65-F5344CB8AC3E}">
        <p14:creationId xmlns:p14="http://schemas.microsoft.com/office/powerpoint/2010/main" val="15693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81000" y="228600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000" b="1"/>
              <a:t>APLIKASI TEORI KOGNITIF-SOSIAL DALAM PROGRAM PENDIDIKAN GIZI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838200"/>
          <a:ext cx="8610600" cy="591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438400"/>
                <a:gridCol w="4419600"/>
              </a:tblGrid>
              <a:tr h="1066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FASE KESIAPAN  BERUBAH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PROSES PENTING MELANGKAH KEDEPAN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STRATEGI PROGRAM PENDIDIKAN GIZI</a:t>
                      </a:r>
                      <a:endParaRPr lang="en-US" sz="2000" dirty="0"/>
                    </a:p>
                  </a:txBody>
                  <a:tcPr marT="45722" marB="45722"/>
                </a:tc>
              </a:tr>
              <a:tr h="914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PERSIAPAN AWAL</a:t>
                      </a:r>
                    </a:p>
                    <a:p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MENINGKATKAN KESADARAN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MEMBERIKAN INFORMASI UNTUK TINGATKAN PENGERTIAN DAN GUNAKAN MEDIA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11887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PERSIAPAN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KENALI KERAGU2-AN,</a:t>
                      </a:r>
                      <a:r>
                        <a:rPr lang="en-US" sz="1800" baseline="0" dirty="0" smtClean="0"/>
                        <a:t> APRESIASI MANFAAT PERILAKU  &amp; TINGKAT RASA PERCAYA DIRI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PESAN2 TENTANG MANFAAT PERILAKU, DISKUSIKAN HAMBATAN, BANTU MENGHILANGKAN KERAGU-RAGUAN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914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MATANGKAN PERSIAPAN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BUAT KOMITMEN UNTUK BERUBAH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BANTU MEMBUAT TUJUAN PRIADI, BUAT</a:t>
                      </a:r>
                      <a:r>
                        <a:rPr lang="en-US" sz="1800" baseline="0" dirty="0" smtClean="0"/>
                        <a:t> RENCANA AKSI, MULAI DENGAN LANGKAH KECIL SESUAI TUJUAN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914449">
                <a:tc>
                  <a:txBody>
                    <a:bodyPr/>
                    <a:lstStyle/>
                    <a:p>
                      <a:r>
                        <a:rPr lang="en-US" sz="1800" smtClean="0"/>
                        <a:t>PELAKSANAAN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BANGUN</a:t>
                      </a:r>
                      <a:r>
                        <a:rPr lang="en-US" sz="1800" baseline="0" dirty="0" smtClean="0"/>
                        <a:t> KETRAMPILAN &amp; CARI DUKUNGAN SOSIAL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LAKUKAN PENDIDIKAN GIZI YANG SPESIFIK UNTUK MERUBAH PERILAKU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914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LESTARIKAN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MANAJEMEN PRIBADI, CIPATAKAN DUKUAN SOSIAL &amp; LINGKUNGAN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PENDIDIKAN CARA BERFIKIR</a:t>
                      </a:r>
                      <a:r>
                        <a:rPr lang="en-US" sz="1800" baseline="0" dirty="0" smtClean="0"/>
                        <a:t> BARU YANG MENDUKUNG 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4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914400" y="2133600"/>
            <a:ext cx="7391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CONTOH KONTRAK PRIBADI UNTUK PENCAPAIAN TUJUAN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/>
          </a:p>
        </p:txBody>
      </p:sp>
    </p:spTree>
    <p:extLst>
      <p:ext uri="{BB962C8B-B14F-4D97-AF65-F5344CB8AC3E}">
        <p14:creationId xmlns:p14="http://schemas.microsoft.com/office/powerpoint/2010/main" val="35801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38200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n-lt"/>
                <a:cs typeface="+mn-cs"/>
              </a:rPr>
              <a:t>FORMULIR INI DITUJUKAN UNTUK MEMBANTU SAUDARA MENCIPTAKAN KEBIASAAN MAKAN YANG SEHAT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>
                <a:latin typeface="+mn-lt"/>
                <a:cs typeface="+mn-cs"/>
              </a:rPr>
              <a:t>TUJUAN: TULISLAH 2 CARA YANG DAPAT DIKERJAKAN AGAR BISA MENGKONSUMSI LEBIH BANYAK SAYUR DAN BUAH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1.1. 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1.2. 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2. 	MENCIPTAKAN TUJUAN: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2.1.  APA YANG AKAN DILAKUKAN: 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2.2. 	 BERAPA SERING: ………………………………………………………………….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2.3.  BERAPA BANYAK: …………………………………………………………………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2.4.  DIMANA: ……………………………………………………………………………..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2.5.  DENGAN SIAPA: 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3. 	BUAT RENCANA: TULIS 2 ALASAN HAMBATAN YANG SULIT DIRUBAH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3.1. …………………………………………………………………………………………….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3.2. …………………………………………………………………………………………….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APA YANG AKAN DIKERJAKAN UNTUK MENGATASI HAMBATAN TERSEBUT: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…………………………………………………………………………………………………..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…………………………………………………………………………………………………..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MARI KITA LAKUKAN PERUBAHAN</a:t>
            </a:r>
            <a:endParaRPr lang="en-US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PENJELASAN DISKUSI KELOMPOK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825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endParaRPr lang="en-US" altLang="id-ID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0"/>
            <a:ext cx="81534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id-ID" sz="4400" b="1" dirty="0" smtClean="0">
                <a:solidFill>
                  <a:schemeClr val="tx1"/>
                </a:solidFill>
              </a:rPr>
              <a:t>MEMFASILITASI KEMAMPUAN UNTUK BERTINDAK</a:t>
            </a:r>
          </a:p>
        </p:txBody>
      </p:sp>
    </p:spTree>
    <p:extLst>
      <p:ext uri="{BB962C8B-B14F-4D97-AF65-F5344CB8AC3E}">
        <p14:creationId xmlns:p14="http://schemas.microsoft.com/office/powerpoint/2010/main" val="33806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MENJEMBATANI KEINGINAN UNTUK BERTINDAK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UMUMNYA  PERMASALAHAN KEINGINAN DAN MULAI  BERTINDAK  DAN MENJADI KEBIASAAN LEBIH SULIT DIBANDING KEPERCAYAAN MEREKA ANGGAP PENTING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TANTANGAN PENDIDIK GIZI: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*MENJEMBATANI KESENJANGAN DARI MOTIVASI MENJADI BERTINDAK, DARI NIAT MENJADI PERILAKU, DARI BERFIKIR MENJADI MELAKUKAN</a:t>
            </a:r>
          </a:p>
        </p:txBody>
      </p:sp>
    </p:spTree>
    <p:extLst>
      <p:ext uri="{BB962C8B-B14F-4D97-AF65-F5344CB8AC3E}">
        <p14:creationId xmlns:p14="http://schemas.microsoft.com/office/powerpoint/2010/main" val="38547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676400" y="685800"/>
            <a:ext cx="66294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PENDIDIK GIZI: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d-ID" sz="3600" b="1"/>
          </a:p>
          <a:p>
            <a:pPr eaLnBrk="1" hangingPunct="1">
              <a:spcBef>
                <a:spcPct val="0"/>
              </a:spcBef>
            </a:pPr>
            <a:r>
              <a:rPr lang="en-US" altLang="id-ID" sz="2800" b="1"/>
              <a:t>MEMBANGUN KEMAMPUAN INDIVIDU DAN KETRAMPILAN UNTUK BERTINDAK SESUAI DENGAN MOTIVASI;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</a:pPr>
            <a:r>
              <a:rPr lang="en-US" altLang="id-ID" sz="2800" b="1"/>
              <a:t>MENCIPTAKAN LINGKUNGAN YANG MENDUKUNG TERHADAP PERUBAHAN PERILAKU DAN MENJADI KEBIASAAN</a:t>
            </a:r>
            <a:r>
              <a:rPr lang="en-US" altLang="id-ID" sz="1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1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457200" y="609600"/>
            <a:ext cx="8153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MEMAHAMI PERAN MEDIATOR UNTUK BERTINDAK DAN PROSEDUR PERUBAHAN PERILAKU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3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TEORI KOGNITIF-SOSIAL </a:t>
            </a:r>
            <a:r>
              <a:rPr lang="en-US" altLang="id-ID" sz="2800" b="1">
                <a:sym typeface="Wingdings" pitchFamily="2" charset="2"/>
              </a:rPr>
              <a:t> PERILAKU ADALAH HASIL DARI BERBAGAI FAKTOR PERSONAL, PERILAKU, DAN LINGKUNGAN YANG SALING BERPENGARUH SECARA DINAMIS</a:t>
            </a: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41000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2209800" cy="1631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HASIL YANG DIHARAPKAN: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- FISIK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- SOSIAL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- EVALUASI DIRI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895600"/>
            <a:ext cx="1447800" cy="9239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KEYAKINAN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MEMAHAMI HAMBATAN</a:t>
            </a:r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2209800" y="2895600"/>
            <a:ext cx="1295400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1800" b="1"/>
              <a:t>KEINGINAN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/>
          </a:p>
        </p:txBody>
      </p:sp>
      <p:sp>
        <p:nvSpPr>
          <p:cNvPr id="6151" name="TextBox 5"/>
          <p:cNvSpPr txBox="1">
            <a:spLocks noChangeArrowheads="1"/>
          </p:cNvSpPr>
          <p:nvPr/>
        </p:nvSpPr>
        <p:spPr bwMode="auto">
          <a:xfrm>
            <a:off x="3962400" y="3048000"/>
            <a:ext cx="12192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1800" b="1"/>
              <a:t>PROSES  SWA-ATUR</a:t>
            </a:r>
          </a:p>
        </p:txBody>
      </p:sp>
      <p:sp>
        <p:nvSpPr>
          <p:cNvPr id="6152" name="TextBox 6"/>
          <p:cNvSpPr txBox="1">
            <a:spLocks noChangeArrowheads="1"/>
          </p:cNvSpPr>
          <p:nvPr/>
        </p:nvSpPr>
        <p:spPr bwMode="auto">
          <a:xfrm>
            <a:off x="5638800" y="2971800"/>
            <a:ext cx="1143000" cy="92392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1800" b="1"/>
              <a:t>PERILAKU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 b="1"/>
          </a:p>
        </p:txBody>
      </p:sp>
      <p:sp>
        <p:nvSpPr>
          <p:cNvPr id="6153" name="TextBox 7"/>
          <p:cNvSpPr txBox="1">
            <a:spLocks noChangeArrowheads="1"/>
          </p:cNvSpPr>
          <p:nvPr/>
        </p:nvSpPr>
        <p:spPr bwMode="auto">
          <a:xfrm>
            <a:off x="7391400" y="2971800"/>
            <a:ext cx="1752600" cy="9239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1800" b="1"/>
              <a:t>KONSEKUENSI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 b="1"/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2209800" y="4495800"/>
            <a:ext cx="1828800" cy="9239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d-ID" sz="18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1800" b="1">
                <a:solidFill>
                  <a:schemeClr val="bg1"/>
                </a:solidFill>
              </a:rPr>
              <a:t>KETRAMPILAN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d-ID" sz="1800" b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4495800"/>
            <a:ext cx="2057400" cy="14779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LINGKUNGAN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-STURKTUR SOSIAL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-FASILITATOR, REINFORCEMENTS,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HAMBATAN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09700" y="2165350"/>
            <a:ext cx="38100" cy="5778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57400" y="2209800"/>
            <a:ext cx="6858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3352800"/>
            <a:ext cx="5334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05200" y="3429000"/>
            <a:ext cx="5334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81600" y="3429000"/>
            <a:ext cx="5334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781800" y="3429000"/>
            <a:ext cx="5334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00200" y="3810000"/>
            <a:ext cx="6858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733800" y="3733800"/>
            <a:ext cx="4572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0"/>
          </p:cNvCxnSpPr>
          <p:nvPr/>
        </p:nvCxnSpPr>
        <p:spPr>
          <a:xfrm flipH="1" flipV="1">
            <a:off x="4724400" y="3733800"/>
            <a:ext cx="723900" cy="7620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638800" y="3810000"/>
            <a:ext cx="533400" cy="6858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3886200"/>
            <a:ext cx="76200" cy="22098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066800" y="6096000"/>
            <a:ext cx="5715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66800" y="3886200"/>
            <a:ext cx="0" cy="2133600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458200" y="1066800"/>
            <a:ext cx="76200" cy="1905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67000" y="1066800"/>
            <a:ext cx="57912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1" name="TextBox 49"/>
          <p:cNvSpPr txBox="1">
            <a:spLocks noChangeArrowheads="1"/>
          </p:cNvSpPr>
          <p:nvPr/>
        </p:nvSpPr>
        <p:spPr bwMode="auto">
          <a:xfrm>
            <a:off x="4800600" y="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TEORI KOGNITIF-SOSIAL</a:t>
            </a:r>
            <a:endParaRPr lang="en-US" altLang="id-ID" sz="2800"/>
          </a:p>
        </p:txBody>
      </p:sp>
    </p:spTree>
    <p:extLst>
      <p:ext uri="{BB962C8B-B14F-4D97-AF65-F5344CB8AC3E}">
        <p14:creationId xmlns:p14="http://schemas.microsoft.com/office/powerpoint/2010/main" val="19879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762000" y="2209800"/>
            <a:ext cx="815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TEORI KOGNITIF-SOSIAL: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KONSEP UTAMA DAN APLIKASI DI PENDIDIKAN GIZI</a:t>
            </a:r>
            <a:endParaRPr lang="en-US" altLang="id-ID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/>
          </a:p>
        </p:txBody>
      </p:sp>
    </p:spTree>
    <p:extLst>
      <p:ext uri="{BB962C8B-B14F-4D97-AF65-F5344CB8AC3E}">
        <p14:creationId xmlns:p14="http://schemas.microsoft.com/office/powerpoint/2010/main" val="29771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0"/>
          <a:ext cx="8610600" cy="657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45713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KONSTRUKSI TEORI/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DEFINISI</a:t>
                      </a:r>
                      <a:endParaRPr lang="en-US" sz="20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APLIKASI</a:t>
                      </a:r>
                      <a:endParaRPr lang="en-US" sz="2000" b="1" dirty="0"/>
                    </a:p>
                  </a:txBody>
                  <a:tcPr marT="45714" marB="45714"/>
                </a:tc>
              </a:tr>
              <a:tr h="6446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HASIL YANG DIHARAPKAN (FISIK)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YAKIN AKAN  HASIL DAN KONSEKUENSI NYA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MENDORONG KESADARAN</a:t>
                      </a:r>
                      <a:r>
                        <a:rPr lang="en-US" sz="1800" b="1" baseline="0" dirty="0" smtClean="0"/>
                        <a:t> DAMPAK NEGATIF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6446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HASIL YANG DIHARAPKAN (SOSIAL)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YAKIN AKAN HASIL NYA SECARA SOSIAL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PESAN SESUAI DENGAN NORMA SOSIAL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6446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HASIL YANG DIHARAPKAN</a:t>
                      </a:r>
                      <a:r>
                        <a:rPr lang="en-US" sz="1800" b="1" baseline="0" dirty="0" smtClean="0"/>
                        <a:t> (SWA-EVALUASI)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YAKIN AKAN HASIL SWA-EVALUASI DAN DAMPAKNYA 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KEPUASAN DIRI AKAN PERILAKU BERMANFAAT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92087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HAMBATAN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HAMBATAN PERSONAL YANG MENGHAMBAT BERTINDAK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MEMBANTU IDENTIFKASI HAMBATAN DENGAN MEMBERIKAN PENGERTIAN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64461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KEYAKINAN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YAKIN KEMAMPUAN DIRI UNTUK BERUBAH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MEMBANTU  MENCAPAI KEBERHASILAN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91438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KEMAMPUAN BERPERILAKU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PENGETAHUAN GIZI TERKAIT KOGNITIF, AFEKTIF, KETRAMPILAN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MEMBERIKAN PENGETAHUAN DAN KEMAMPUAN</a:t>
                      </a:r>
                      <a:r>
                        <a:rPr lang="en-US" sz="1800" b="1" baseline="0" dirty="0" smtClean="0"/>
                        <a:t> KOGNITIF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69104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PENGAMATAN/BELAJAR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BELAJAR DARI TEMAN SEBAYA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MENDEMONSTRASIKAN PERILAKU</a:t>
                      </a:r>
                    </a:p>
                  </a:txBody>
                  <a:tcPr marT="45714" marB="45714"/>
                </a:tc>
              </a:tr>
              <a:tr h="37346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REINFORCING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TERCIPTANYA PERILAKU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BERI DUKUNGAN POSITIF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  <a:tr h="64006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SWA-ARAH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KEMAMPUAN MENGARAHKAN PERILAKU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MEMBERIKAN PETUNJUK DAN KESEMPATAN</a:t>
                      </a:r>
                      <a:endParaRPr lang="en-US" sz="1800" b="1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9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81000" y="533400"/>
            <a:ext cx="8077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KEYAKINAN DIRI (KD) MERUPAKAN MOTIVATOR UTAMA BAGI SESORANG UNTUK BERTINDAK ATAU BERPERILAKU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PERCAYA AKAN HASIL YANG DICAPAI ATAU PERILAKU BERISIKO MERUPAKAN PRASYARAT PERUBAHAN, KEYAKINAN DIRI (SELF-EFFICACY=KD) DIPERLUKAN UNTUK MENGATASI HAMBATAN UNTUK MENGADOPSI DAN MEMELIHARA PERILAKU SEHAT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28837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509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TEMU VIII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PENJELASAN DISKUSI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VIII</dc:title>
  <dc:creator>Idrus</dc:creator>
  <cp:lastModifiedBy>Idrus</cp:lastModifiedBy>
  <cp:revision>5</cp:revision>
  <dcterms:created xsi:type="dcterms:W3CDTF">2015-03-10T04:50:09Z</dcterms:created>
  <dcterms:modified xsi:type="dcterms:W3CDTF">2015-03-12T04:22:43Z</dcterms:modified>
</cp:coreProperties>
</file>