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6A9B-4E95-4977-930F-A39B1FCDC17C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302D-433D-48BE-8907-C8C3E656E3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718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6A9B-4E95-4977-930F-A39B1FCDC17C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302D-433D-48BE-8907-C8C3E656E3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35711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6A9B-4E95-4977-930F-A39B1FCDC17C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302D-433D-48BE-8907-C8C3E656E3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675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6A9B-4E95-4977-930F-A39B1FCDC17C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302D-433D-48BE-8907-C8C3E656E3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1429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6A9B-4E95-4977-930F-A39B1FCDC17C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302D-433D-48BE-8907-C8C3E656E3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6140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6A9B-4E95-4977-930F-A39B1FCDC17C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302D-433D-48BE-8907-C8C3E656E3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3861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6A9B-4E95-4977-930F-A39B1FCDC17C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302D-433D-48BE-8907-C8C3E656E3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7182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6A9B-4E95-4977-930F-A39B1FCDC17C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302D-433D-48BE-8907-C8C3E656E3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6350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6A9B-4E95-4977-930F-A39B1FCDC17C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302D-433D-48BE-8907-C8C3E656E3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080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6A9B-4E95-4977-930F-A39B1FCDC17C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302D-433D-48BE-8907-C8C3E656E3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2461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6A9B-4E95-4977-930F-A39B1FCDC17C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302D-433D-48BE-8907-C8C3E656E3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830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E6A9B-4E95-4977-930F-A39B1FCDC17C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F302D-433D-48BE-8907-C8C3E656E3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0811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TEMU IX</a:t>
            </a:r>
            <a:endParaRPr lang="id-ID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75867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DISKUSI KELOMPOK</a:t>
            </a:r>
            <a:endParaRPr lang="id-ID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id-ID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50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r>
              <a:rPr lang="en-US" dirty="0" smtClean="0"/>
              <a:t>POKOK BAHASAN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5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smtClean="0"/>
              <a:t>FORMULIR INI DITUJUKAN UNTUK MEMBANTU SAUDARA MENCIPTAKAN KEBIASAAN MAKAN YANG SEHAT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/>
          </a:p>
          <a:p>
            <a:pPr>
              <a:spcBef>
                <a:spcPts val="0"/>
              </a:spcBef>
              <a:defRPr/>
            </a:pPr>
            <a:r>
              <a:rPr lang="en-US" b="1" dirty="0" smtClean="0"/>
              <a:t>1. TUJUAN</a:t>
            </a:r>
            <a:r>
              <a:rPr lang="en-US" b="1" dirty="0"/>
              <a:t>: TULISLAH 2 CARA YANG DAPAT DIKERJAKAN AGAR BISA MENGKONSUMSI LEBIH BANYAK SAYUR DAN BUAH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1.1. ……………………………………….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1.2. ……………………………………….</a:t>
            </a:r>
          </a:p>
          <a:p>
            <a:pPr>
              <a:spcBef>
                <a:spcPts val="0"/>
              </a:spcBef>
              <a:defRPr/>
            </a:pPr>
            <a:r>
              <a:rPr lang="en-US" b="1" dirty="0"/>
              <a:t>2. 	MENCIPTAKAN TUJUAN: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2.1.  APA YANG AKAN DILAKUKAN: …………………………………………….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2.2. 	 BERAPA SERING: ………………………………………………………………….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2.3.  BERAPA BANYAK: …………………………………………………………………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2.4.  DIMANA: ……………………………………………………………………………..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2.5.  DENGAN SIAPA: …………………………………………………………………..</a:t>
            </a:r>
          </a:p>
          <a:p>
            <a:pPr>
              <a:spcBef>
                <a:spcPts val="0"/>
              </a:spcBef>
              <a:defRPr/>
            </a:pPr>
            <a:r>
              <a:rPr lang="en-US" b="1" dirty="0"/>
              <a:t>3. 	BUAT RENCANA: TULIS 2 ALASAN HAMBATAN YANG SULIT DIRUBAH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3.1. …………………………………………………………………………………………….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3.2. …………………………………………………………………………………………….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APA YANG AKAN DIKERJAKAN UNTUK MENGATASI HAMBATAN TERSEBUT: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…………………………………………………………………………………………………..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…………………………………………………………………………………………………..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MARI KITA LAKUKAN PERUBAHAN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3755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SELAMAT BERDISKUSI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58845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45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TEMU IX</vt:lpstr>
      <vt:lpstr>DISKUSI KELOMPOK</vt:lpstr>
      <vt:lpstr>POKOK BAHASAN</vt:lpstr>
      <vt:lpstr>SELAMAT BERDISKUSI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TEMU IX</dc:title>
  <dc:creator>Idrus</dc:creator>
  <cp:lastModifiedBy>Idrus</cp:lastModifiedBy>
  <cp:revision>2</cp:revision>
  <dcterms:created xsi:type="dcterms:W3CDTF">2015-03-10T04:54:01Z</dcterms:created>
  <dcterms:modified xsi:type="dcterms:W3CDTF">2015-03-12T04:23:42Z</dcterms:modified>
</cp:coreProperties>
</file>