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1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71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42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614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861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18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63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08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6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81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TEMU IX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586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DISKUSI KELOMPOK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POKOK 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/>
              <a:t>FORMULIR INI DITUJUKAN UNTUK MEMBANTU SAUDARA MENCIPTAKAN KEBIASAAN MAKAN YANG SEHAT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/>
          </a:p>
          <a:p>
            <a:pPr>
              <a:spcBef>
                <a:spcPts val="0"/>
              </a:spcBef>
              <a:defRPr/>
            </a:pPr>
            <a:r>
              <a:rPr lang="en-US" b="1" dirty="0" smtClean="0"/>
              <a:t>1. TUJUAN</a:t>
            </a:r>
            <a:r>
              <a:rPr lang="en-US" b="1" dirty="0"/>
              <a:t>: TULISLAH 2 CARA YANG DAPAT DIKERJAKAN AGAR BISA MENGKONSUMSI LEBIH BANYAK SAYUR DAN BUAH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1.1. 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1.2. ……………………………………….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/>
              <a:t>2. 	MENCIPTAKAN TUJUAN: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2.1.  APA YANG AKAN DILAKUKAN: 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2.2. 	 BERAPA SERING: ………………………………………………………………….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2.3.  BERAPA BANYAK: …………………………………………………………………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2.4.  DIMANA: ……………………………………………………………………………..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2.5.  DENGAN SIAPA: …………………………………………………………………..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/>
              <a:t>3. 	BUAT RENCANA: TULIS 2 ALASAN HAMBATAN YANG SULIT DIRUBAH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3.1. …………………………………………………………………………………………….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3.2. …………………………………………………………………………………………….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APA YANG AKAN DIKERJAKAN UNTUK MENGATASI HAMBATAN TERSEBUT: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…………………………………………………………………………………………………..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…………………………………………………………………………………………………..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MARI KITA LAKUKAN PERUBAHAN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75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SELAMAT BERDISKUSI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884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TEMU IX</vt:lpstr>
      <vt:lpstr>DISKUSI KELOMPOK</vt:lpstr>
      <vt:lpstr>POKOK BAHASAN</vt:lpstr>
      <vt:lpstr>SELAMAT BERDISKUSI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IX</dc:title>
  <dc:creator>Idrus</dc:creator>
  <cp:lastModifiedBy>Idrus</cp:lastModifiedBy>
  <cp:revision>2</cp:revision>
  <dcterms:created xsi:type="dcterms:W3CDTF">2015-03-10T04:54:01Z</dcterms:created>
  <dcterms:modified xsi:type="dcterms:W3CDTF">2015-03-12T04:23:42Z</dcterms:modified>
</cp:coreProperties>
</file>