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335" r:id="rId3"/>
    <p:sldId id="257" r:id="rId4"/>
    <p:sldId id="364" r:id="rId5"/>
    <p:sldId id="379" r:id="rId6"/>
    <p:sldId id="380" r:id="rId7"/>
    <p:sldId id="381" r:id="rId8"/>
    <p:sldId id="382" r:id="rId9"/>
    <p:sldId id="365" r:id="rId10"/>
    <p:sldId id="367" r:id="rId11"/>
    <p:sldId id="368" r:id="rId12"/>
    <p:sldId id="377" r:id="rId13"/>
    <p:sldId id="378" r:id="rId14"/>
    <p:sldId id="3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90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0F6C4-AC03-4421-85BC-FD28538E3F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9E19B3E-B47A-4861-8AD4-2AF166F9AD96}">
      <dgm:prSet phldrT="[Text]"/>
      <dgm:spPr/>
      <dgm:t>
        <a:bodyPr/>
        <a:lstStyle/>
        <a:p>
          <a:r>
            <a:rPr lang="id-ID" dirty="0" smtClean="0"/>
            <a:t>Kehadiran (10%)</a:t>
          </a:r>
        </a:p>
        <a:p>
          <a:r>
            <a:rPr lang="id-ID" dirty="0" smtClean="0"/>
            <a:t>Toleransi keterlambatan 15 menit</a:t>
          </a:r>
          <a:endParaRPr lang="id-ID" dirty="0"/>
        </a:p>
      </dgm:t>
    </dgm:pt>
    <dgm:pt modelId="{2807A969-B215-4CDD-A132-593DB2B8D093}" type="parTrans" cxnId="{61B224A8-99FB-4F39-A81C-10FB119556B4}">
      <dgm:prSet/>
      <dgm:spPr/>
      <dgm:t>
        <a:bodyPr/>
        <a:lstStyle/>
        <a:p>
          <a:endParaRPr lang="id-ID"/>
        </a:p>
      </dgm:t>
    </dgm:pt>
    <dgm:pt modelId="{DC3678ED-28E2-422F-ABCB-933F42145808}" type="sibTrans" cxnId="{61B224A8-99FB-4F39-A81C-10FB119556B4}">
      <dgm:prSet/>
      <dgm:spPr/>
      <dgm:t>
        <a:bodyPr/>
        <a:lstStyle/>
        <a:p>
          <a:endParaRPr lang="id-ID"/>
        </a:p>
      </dgm:t>
    </dgm:pt>
    <dgm:pt modelId="{C068571E-A20C-4F33-9949-D00050ADDD74}">
      <dgm:prSet phldrT="[Text]"/>
      <dgm:spPr/>
      <dgm:t>
        <a:bodyPr/>
        <a:lstStyle/>
        <a:p>
          <a:r>
            <a:rPr lang="id-ID" dirty="0" smtClean="0"/>
            <a:t>Tugas/Kuis</a:t>
          </a:r>
        </a:p>
        <a:p>
          <a:r>
            <a:rPr lang="id-ID" dirty="0" smtClean="0"/>
            <a:t>(20%)</a:t>
          </a:r>
          <a:endParaRPr lang="id-ID" dirty="0"/>
        </a:p>
      </dgm:t>
    </dgm:pt>
    <dgm:pt modelId="{8E0B4F7C-1CC5-4B46-927A-5476C7635F15}" type="parTrans" cxnId="{72176F81-A460-46D8-AE5D-54AA4691AB79}">
      <dgm:prSet/>
      <dgm:spPr/>
      <dgm:t>
        <a:bodyPr/>
        <a:lstStyle/>
        <a:p>
          <a:endParaRPr lang="id-ID"/>
        </a:p>
      </dgm:t>
    </dgm:pt>
    <dgm:pt modelId="{78241D37-DCC4-41F9-BFB7-09A019C8E0AD}" type="sibTrans" cxnId="{72176F81-A460-46D8-AE5D-54AA4691AB79}">
      <dgm:prSet/>
      <dgm:spPr/>
      <dgm:t>
        <a:bodyPr/>
        <a:lstStyle/>
        <a:p>
          <a:endParaRPr lang="id-ID"/>
        </a:p>
      </dgm:t>
    </dgm:pt>
    <dgm:pt modelId="{0FDE42E7-29A0-4F9F-9A96-A7859306A36B}">
      <dgm:prSet phldrT="[Text]"/>
      <dgm:spPr/>
      <dgm:t>
        <a:bodyPr/>
        <a:lstStyle/>
        <a:p>
          <a:r>
            <a:rPr lang="id-ID" dirty="0" smtClean="0"/>
            <a:t>UTS</a:t>
          </a:r>
        </a:p>
        <a:p>
          <a:r>
            <a:rPr lang="id-ID" dirty="0" smtClean="0"/>
            <a:t>(25%)</a:t>
          </a:r>
          <a:endParaRPr lang="id-ID" dirty="0"/>
        </a:p>
      </dgm:t>
    </dgm:pt>
    <dgm:pt modelId="{AE300830-98B6-466A-B665-0E9CE1599B0E}" type="parTrans" cxnId="{1CB892D9-5FBA-4A62-9B31-C0D14FF0EED3}">
      <dgm:prSet/>
      <dgm:spPr/>
      <dgm:t>
        <a:bodyPr/>
        <a:lstStyle/>
        <a:p>
          <a:endParaRPr lang="id-ID"/>
        </a:p>
      </dgm:t>
    </dgm:pt>
    <dgm:pt modelId="{C2B8ABCF-198C-46FF-8CA6-50D229000F03}" type="sibTrans" cxnId="{1CB892D9-5FBA-4A62-9B31-C0D14FF0EED3}">
      <dgm:prSet/>
      <dgm:spPr/>
      <dgm:t>
        <a:bodyPr/>
        <a:lstStyle/>
        <a:p>
          <a:endParaRPr lang="id-ID"/>
        </a:p>
      </dgm:t>
    </dgm:pt>
    <dgm:pt modelId="{874DA241-0C33-4AF4-AD0A-2430F44E760D}">
      <dgm:prSet phldrT="[Text]"/>
      <dgm:spPr/>
      <dgm:t>
        <a:bodyPr/>
        <a:lstStyle/>
        <a:p>
          <a:r>
            <a:rPr lang="id-ID" dirty="0" smtClean="0"/>
            <a:t>UAS </a:t>
          </a:r>
        </a:p>
        <a:p>
          <a:r>
            <a:rPr lang="id-ID" dirty="0" smtClean="0"/>
            <a:t>(25%)</a:t>
          </a:r>
          <a:endParaRPr lang="id-ID" dirty="0"/>
        </a:p>
      </dgm:t>
    </dgm:pt>
    <dgm:pt modelId="{D1274D8F-6FAB-4931-B9E5-AD9601AE7DE5}" type="parTrans" cxnId="{D5410FE3-F893-4060-ACD7-924BC95C7CA0}">
      <dgm:prSet/>
      <dgm:spPr/>
      <dgm:t>
        <a:bodyPr/>
        <a:lstStyle/>
        <a:p>
          <a:endParaRPr lang="id-ID"/>
        </a:p>
      </dgm:t>
    </dgm:pt>
    <dgm:pt modelId="{96E954B9-3ED4-41C3-9A5F-67A53EB8208C}" type="sibTrans" cxnId="{D5410FE3-F893-4060-ACD7-924BC95C7CA0}">
      <dgm:prSet/>
      <dgm:spPr/>
      <dgm:t>
        <a:bodyPr/>
        <a:lstStyle/>
        <a:p>
          <a:endParaRPr lang="id-ID"/>
        </a:p>
      </dgm:t>
    </dgm:pt>
    <dgm:pt modelId="{316375EE-5ABF-4534-B0EB-69BC000E8E10}">
      <dgm:prSet phldrT="[Text]"/>
      <dgm:spPr/>
      <dgm:t>
        <a:bodyPr/>
        <a:lstStyle/>
        <a:p>
          <a:r>
            <a:rPr lang="id-ID" dirty="0" smtClean="0"/>
            <a:t>Ujian Praktek</a:t>
          </a:r>
        </a:p>
        <a:p>
          <a:r>
            <a:rPr lang="id-ID" dirty="0" smtClean="0"/>
            <a:t>(20%)</a:t>
          </a:r>
          <a:endParaRPr lang="id-ID" dirty="0"/>
        </a:p>
      </dgm:t>
    </dgm:pt>
    <dgm:pt modelId="{D88B4062-09A1-436B-8D2F-3DD5074CCF6B}" type="parTrans" cxnId="{50A66229-DD76-437E-822B-A2ED820FC1F0}">
      <dgm:prSet/>
      <dgm:spPr/>
    </dgm:pt>
    <dgm:pt modelId="{7C622810-011E-486E-BC29-204B0AE44369}" type="sibTrans" cxnId="{50A66229-DD76-437E-822B-A2ED820FC1F0}">
      <dgm:prSet/>
      <dgm:spPr/>
    </dgm:pt>
    <dgm:pt modelId="{5B94F52E-1B52-4B3F-966F-0E0A1CF5167C}" type="pres">
      <dgm:prSet presAssocID="{7CD0F6C4-AC03-4421-85BC-FD28538E3F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3DAB7C0-59D2-4880-B3A4-0CA6E485EAA4}" type="pres">
      <dgm:prSet presAssocID="{D9E19B3E-B47A-4861-8AD4-2AF166F9AD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92939D-3FCA-49FA-AC60-38C7D2A2467F}" type="pres">
      <dgm:prSet presAssocID="{DC3678ED-28E2-422F-ABCB-933F42145808}" presName="sibTrans" presStyleCnt="0"/>
      <dgm:spPr/>
    </dgm:pt>
    <dgm:pt modelId="{AAE664FD-2593-43A2-857B-706DC8FF6BAC}" type="pres">
      <dgm:prSet presAssocID="{C068571E-A20C-4F33-9949-D00050ADDD7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4EE40C-0EF9-4840-B74E-FA20FFD9EA40}" type="pres">
      <dgm:prSet presAssocID="{78241D37-DCC4-41F9-BFB7-09A019C8E0AD}" presName="sibTrans" presStyleCnt="0"/>
      <dgm:spPr/>
    </dgm:pt>
    <dgm:pt modelId="{5CAC6DB0-DB4E-4B52-BC5C-F4B23EDD38C1}" type="pres">
      <dgm:prSet presAssocID="{316375EE-5ABF-4534-B0EB-69BC000E8E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737D71-C989-4EFC-8ED3-B8BCF7E23070}" type="pres">
      <dgm:prSet presAssocID="{7C622810-011E-486E-BC29-204B0AE44369}" presName="sibTrans" presStyleCnt="0"/>
      <dgm:spPr/>
    </dgm:pt>
    <dgm:pt modelId="{45C39B55-4195-4453-8A81-2CE628BD7ECB}" type="pres">
      <dgm:prSet presAssocID="{0FDE42E7-29A0-4F9F-9A96-A7859306A3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398FB3-DD0D-4492-83B7-7BD5429E254A}" type="pres">
      <dgm:prSet presAssocID="{C2B8ABCF-198C-46FF-8CA6-50D229000F03}" presName="sibTrans" presStyleCnt="0"/>
      <dgm:spPr/>
    </dgm:pt>
    <dgm:pt modelId="{9DF5CE97-45C0-4F94-9226-AB0776205099}" type="pres">
      <dgm:prSet presAssocID="{874DA241-0C33-4AF4-AD0A-2430F44E76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EE57953-9473-46A4-AD65-715ABEAF7145}" type="presOf" srcId="{C068571E-A20C-4F33-9949-D00050ADDD74}" destId="{AAE664FD-2593-43A2-857B-706DC8FF6BAC}" srcOrd="0" destOrd="0" presId="urn:microsoft.com/office/officeart/2005/8/layout/default"/>
    <dgm:cxn modelId="{9AA26C86-EBC0-473E-9C90-F3C684A20728}" type="presOf" srcId="{316375EE-5ABF-4534-B0EB-69BC000E8E10}" destId="{5CAC6DB0-DB4E-4B52-BC5C-F4B23EDD38C1}" srcOrd="0" destOrd="0" presId="urn:microsoft.com/office/officeart/2005/8/layout/default"/>
    <dgm:cxn modelId="{221DDCD5-5EEA-4CFD-B0D7-B6873ED5B828}" type="presOf" srcId="{0FDE42E7-29A0-4F9F-9A96-A7859306A36B}" destId="{45C39B55-4195-4453-8A81-2CE628BD7ECB}" srcOrd="0" destOrd="0" presId="urn:microsoft.com/office/officeart/2005/8/layout/default"/>
    <dgm:cxn modelId="{D5410FE3-F893-4060-ACD7-924BC95C7CA0}" srcId="{7CD0F6C4-AC03-4421-85BC-FD28538E3FC5}" destId="{874DA241-0C33-4AF4-AD0A-2430F44E760D}" srcOrd="4" destOrd="0" parTransId="{D1274D8F-6FAB-4931-B9E5-AD9601AE7DE5}" sibTransId="{96E954B9-3ED4-41C3-9A5F-67A53EB8208C}"/>
    <dgm:cxn modelId="{02807553-1AAF-4EA9-9B4E-4AB39F419475}" type="presOf" srcId="{874DA241-0C33-4AF4-AD0A-2430F44E760D}" destId="{9DF5CE97-45C0-4F94-9226-AB0776205099}" srcOrd="0" destOrd="0" presId="urn:microsoft.com/office/officeart/2005/8/layout/default"/>
    <dgm:cxn modelId="{1CB892D9-5FBA-4A62-9B31-C0D14FF0EED3}" srcId="{7CD0F6C4-AC03-4421-85BC-FD28538E3FC5}" destId="{0FDE42E7-29A0-4F9F-9A96-A7859306A36B}" srcOrd="3" destOrd="0" parTransId="{AE300830-98B6-466A-B665-0E9CE1599B0E}" sibTransId="{C2B8ABCF-198C-46FF-8CA6-50D229000F03}"/>
    <dgm:cxn modelId="{50A66229-DD76-437E-822B-A2ED820FC1F0}" srcId="{7CD0F6C4-AC03-4421-85BC-FD28538E3FC5}" destId="{316375EE-5ABF-4534-B0EB-69BC000E8E10}" srcOrd="2" destOrd="0" parTransId="{D88B4062-09A1-436B-8D2F-3DD5074CCF6B}" sibTransId="{7C622810-011E-486E-BC29-204B0AE44369}"/>
    <dgm:cxn modelId="{61B224A8-99FB-4F39-A81C-10FB119556B4}" srcId="{7CD0F6C4-AC03-4421-85BC-FD28538E3FC5}" destId="{D9E19B3E-B47A-4861-8AD4-2AF166F9AD96}" srcOrd="0" destOrd="0" parTransId="{2807A969-B215-4CDD-A132-593DB2B8D093}" sibTransId="{DC3678ED-28E2-422F-ABCB-933F42145808}"/>
    <dgm:cxn modelId="{DE16E4F5-B752-45C7-8EDB-EEB81CA775FF}" type="presOf" srcId="{D9E19B3E-B47A-4861-8AD4-2AF166F9AD96}" destId="{A3DAB7C0-59D2-4880-B3A4-0CA6E485EAA4}" srcOrd="0" destOrd="0" presId="urn:microsoft.com/office/officeart/2005/8/layout/default"/>
    <dgm:cxn modelId="{72176F81-A460-46D8-AE5D-54AA4691AB79}" srcId="{7CD0F6C4-AC03-4421-85BC-FD28538E3FC5}" destId="{C068571E-A20C-4F33-9949-D00050ADDD74}" srcOrd="1" destOrd="0" parTransId="{8E0B4F7C-1CC5-4B46-927A-5476C7635F15}" sibTransId="{78241D37-DCC4-41F9-BFB7-09A019C8E0AD}"/>
    <dgm:cxn modelId="{21F40404-8399-42FA-BB74-34A335E57B8B}" type="presOf" srcId="{7CD0F6C4-AC03-4421-85BC-FD28538E3FC5}" destId="{5B94F52E-1B52-4B3F-966F-0E0A1CF5167C}" srcOrd="0" destOrd="0" presId="urn:microsoft.com/office/officeart/2005/8/layout/default"/>
    <dgm:cxn modelId="{36911B2F-8E17-43CB-9DEA-2A221A636386}" type="presParOf" srcId="{5B94F52E-1B52-4B3F-966F-0E0A1CF5167C}" destId="{A3DAB7C0-59D2-4880-B3A4-0CA6E485EAA4}" srcOrd="0" destOrd="0" presId="urn:microsoft.com/office/officeart/2005/8/layout/default"/>
    <dgm:cxn modelId="{EC0A9C08-5DA5-4D87-AAFD-B4C4698B2EE0}" type="presParOf" srcId="{5B94F52E-1B52-4B3F-966F-0E0A1CF5167C}" destId="{6E92939D-3FCA-49FA-AC60-38C7D2A2467F}" srcOrd="1" destOrd="0" presId="urn:microsoft.com/office/officeart/2005/8/layout/default"/>
    <dgm:cxn modelId="{77C57269-64A5-4CAE-9283-5E777889C3FE}" type="presParOf" srcId="{5B94F52E-1B52-4B3F-966F-0E0A1CF5167C}" destId="{AAE664FD-2593-43A2-857B-706DC8FF6BAC}" srcOrd="2" destOrd="0" presId="urn:microsoft.com/office/officeart/2005/8/layout/default"/>
    <dgm:cxn modelId="{2653D97A-5858-416B-8B55-1AA0E6997D9E}" type="presParOf" srcId="{5B94F52E-1B52-4B3F-966F-0E0A1CF5167C}" destId="{2B4EE40C-0EF9-4840-B74E-FA20FFD9EA40}" srcOrd="3" destOrd="0" presId="urn:microsoft.com/office/officeart/2005/8/layout/default"/>
    <dgm:cxn modelId="{07BCACF2-0A8A-467B-9609-DEF974593FAA}" type="presParOf" srcId="{5B94F52E-1B52-4B3F-966F-0E0A1CF5167C}" destId="{5CAC6DB0-DB4E-4B52-BC5C-F4B23EDD38C1}" srcOrd="4" destOrd="0" presId="urn:microsoft.com/office/officeart/2005/8/layout/default"/>
    <dgm:cxn modelId="{9C647825-CB35-4BCF-9490-CC9FC1FA2A16}" type="presParOf" srcId="{5B94F52E-1B52-4B3F-966F-0E0A1CF5167C}" destId="{8C737D71-C989-4EFC-8ED3-B8BCF7E23070}" srcOrd="5" destOrd="0" presId="urn:microsoft.com/office/officeart/2005/8/layout/default"/>
    <dgm:cxn modelId="{2334AFCF-CF5E-44C4-8D58-B6849CF32A4F}" type="presParOf" srcId="{5B94F52E-1B52-4B3F-966F-0E0A1CF5167C}" destId="{45C39B55-4195-4453-8A81-2CE628BD7ECB}" srcOrd="6" destOrd="0" presId="urn:microsoft.com/office/officeart/2005/8/layout/default"/>
    <dgm:cxn modelId="{E2EAB3E8-FA8B-41E2-A435-6581AA90DCD8}" type="presParOf" srcId="{5B94F52E-1B52-4B3F-966F-0E0A1CF5167C}" destId="{50398FB3-DD0D-4492-83B7-7BD5429E254A}" srcOrd="7" destOrd="0" presId="urn:microsoft.com/office/officeart/2005/8/layout/default"/>
    <dgm:cxn modelId="{7EC43321-6364-44CC-98CA-44E31A89BA0E}" type="presParOf" srcId="{5B94F52E-1B52-4B3F-966F-0E0A1CF5167C}" destId="{9DF5CE97-45C0-4F94-9226-AB0776205099}" srcOrd="8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8D7E8-50EC-4063-BE18-44A2BE85154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3444B81-F5CA-4B3A-8D5A-C9ADF94779EE}">
      <dgm:prSet phldrT="[Text]"/>
      <dgm:spPr/>
      <dgm:t>
        <a:bodyPr/>
        <a:lstStyle/>
        <a:p>
          <a:r>
            <a:rPr lang="id-ID" b="1" dirty="0" smtClean="0"/>
            <a:t>P</a:t>
          </a:r>
        </a:p>
        <a:p>
          <a:r>
            <a:rPr lang="id-ID" dirty="0" smtClean="0"/>
            <a:t>Planning</a:t>
          </a:r>
          <a:endParaRPr lang="id-ID" dirty="0"/>
        </a:p>
      </dgm:t>
    </dgm:pt>
    <dgm:pt modelId="{82410B70-0EE3-4AE7-AD4F-1153937DD9E1}" type="parTrans" cxnId="{35473B7F-4056-4E6A-BA89-D2C3DEAAD799}">
      <dgm:prSet/>
      <dgm:spPr/>
      <dgm:t>
        <a:bodyPr/>
        <a:lstStyle/>
        <a:p>
          <a:endParaRPr lang="id-ID"/>
        </a:p>
      </dgm:t>
    </dgm:pt>
    <dgm:pt modelId="{AFA8C1B5-C82D-4ECB-8280-F1F946BB5057}" type="sibTrans" cxnId="{35473B7F-4056-4E6A-BA89-D2C3DEAAD799}">
      <dgm:prSet/>
      <dgm:spPr/>
      <dgm:t>
        <a:bodyPr/>
        <a:lstStyle/>
        <a:p>
          <a:endParaRPr lang="id-ID"/>
        </a:p>
      </dgm:t>
    </dgm:pt>
    <dgm:pt modelId="{33A0A873-E8EA-4F44-9541-66B6976F00FA}">
      <dgm:prSet phldrT="[Text]"/>
      <dgm:spPr/>
      <dgm:t>
        <a:bodyPr/>
        <a:lstStyle/>
        <a:p>
          <a:r>
            <a:rPr lang="id-ID" b="1" dirty="0" smtClean="0"/>
            <a:t>O</a:t>
          </a:r>
        </a:p>
        <a:p>
          <a:r>
            <a:rPr lang="id-ID" dirty="0" smtClean="0"/>
            <a:t>Organizing</a:t>
          </a:r>
          <a:endParaRPr lang="id-ID" dirty="0"/>
        </a:p>
      </dgm:t>
    </dgm:pt>
    <dgm:pt modelId="{93407E87-F35C-4B16-8C88-59158EC241A6}" type="parTrans" cxnId="{221EEAF1-5887-47F6-830B-0D3C8B7536AC}">
      <dgm:prSet/>
      <dgm:spPr/>
      <dgm:t>
        <a:bodyPr/>
        <a:lstStyle/>
        <a:p>
          <a:endParaRPr lang="id-ID"/>
        </a:p>
      </dgm:t>
    </dgm:pt>
    <dgm:pt modelId="{E26F0685-BACE-4127-821E-F896A3B19DA9}" type="sibTrans" cxnId="{221EEAF1-5887-47F6-830B-0D3C8B7536AC}">
      <dgm:prSet/>
      <dgm:spPr/>
      <dgm:t>
        <a:bodyPr/>
        <a:lstStyle/>
        <a:p>
          <a:endParaRPr lang="id-ID"/>
        </a:p>
      </dgm:t>
    </dgm:pt>
    <dgm:pt modelId="{4EEA30C1-A01A-44D0-8EC9-8BFB04D41251}">
      <dgm:prSet phldrT="[Text]"/>
      <dgm:spPr/>
      <dgm:t>
        <a:bodyPr/>
        <a:lstStyle/>
        <a:p>
          <a:r>
            <a:rPr lang="id-ID" b="1" dirty="0" smtClean="0"/>
            <a:t>A</a:t>
          </a:r>
        </a:p>
        <a:p>
          <a:r>
            <a:rPr lang="id-ID" dirty="0" smtClean="0"/>
            <a:t>Actuating</a:t>
          </a:r>
          <a:endParaRPr lang="id-ID" dirty="0"/>
        </a:p>
      </dgm:t>
    </dgm:pt>
    <dgm:pt modelId="{EB287CE2-0C67-4E9A-AF6D-B17A7D39556B}" type="parTrans" cxnId="{EE769E32-A191-40E5-A944-C88158765EF5}">
      <dgm:prSet/>
      <dgm:spPr/>
      <dgm:t>
        <a:bodyPr/>
        <a:lstStyle/>
        <a:p>
          <a:endParaRPr lang="id-ID"/>
        </a:p>
      </dgm:t>
    </dgm:pt>
    <dgm:pt modelId="{D1DE6F69-0C14-4F11-92D9-DA08543D91A0}" type="sibTrans" cxnId="{EE769E32-A191-40E5-A944-C88158765EF5}">
      <dgm:prSet/>
      <dgm:spPr/>
      <dgm:t>
        <a:bodyPr/>
        <a:lstStyle/>
        <a:p>
          <a:endParaRPr lang="id-ID"/>
        </a:p>
      </dgm:t>
    </dgm:pt>
    <dgm:pt modelId="{6DFD5320-CF58-4FEF-B4DA-E799860E5F4F}">
      <dgm:prSet phldrT="[Text]"/>
      <dgm:spPr/>
      <dgm:t>
        <a:bodyPr/>
        <a:lstStyle/>
        <a:p>
          <a:r>
            <a:rPr lang="id-ID" b="1" dirty="0" smtClean="0"/>
            <a:t>C</a:t>
          </a:r>
        </a:p>
        <a:p>
          <a:r>
            <a:rPr lang="id-ID" dirty="0" smtClean="0"/>
            <a:t>Controlling</a:t>
          </a:r>
          <a:endParaRPr lang="id-ID" dirty="0"/>
        </a:p>
      </dgm:t>
    </dgm:pt>
    <dgm:pt modelId="{92F35B74-7159-47DB-828A-BA3E9887473B}" type="parTrans" cxnId="{8E84C4E9-796D-4107-92D0-04D17D20BC08}">
      <dgm:prSet/>
      <dgm:spPr/>
      <dgm:t>
        <a:bodyPr/>
        <a:lstStyle/>
        <a:p>
          <a:endParaRPr lang="id-ID"/>
        </a:p>
      </dgm:t>
    </dgm:pt>
    <dgm:pt modelId="{B74631F1-041C-43D2-970D-C1529154DD1C}" type="sibTrans" cxnId="{8E84C4E9-796D-4107-92D0-04D17D20BC08}">
      <dgm:prSet/>
      <dgm:spPr/>
      <dgm:t>
        <a:bodyPr/>
        <a:lstStyle/>
        <a:p>
          <a:endParaRPr lang="id-ID"/>
        </a:p>
      </dgm:t>
    </dgm:pt>
    <dgm:pt modelId="{FAE08E80-955C-4CCE-A6A0-AF0707A24C0D}">
      <dgm:prSet phldrT="[Text]"/>
      <dgm:spPr/>
      <dgm:t>
        <a:bodyPr/>
        <a:lstStyle/>
        <a:p>
          <a:r>
            <a:rPr lang="id-ID" b="1" dirty="0" smtClean="0"/>
            <a:t>E</a:t>
          </a:r>
        </a:p>
        <a:p>
          <a:r>
            <a:rPr lang="id-ID" dirty="0" smtClean="0"/>
            <a:t>Evaluating</a:t>
          </a:r>
          <a:endParaRPr lang="id-ID" dirty="0"/>
        </a:p>
      </dgm:t>
    </dgm:pt>
    <dgm:pt modelId="{F2C2AE2B-BF65-4DCB-B804-8A7EE52ABE2F}" type="parTrans" cxnId="{84D7BBD2-4C22-43FF-BB95-EFC67AE186FF}">
      <dgm:prSet/>
      <dgm:spPr/>
      <dgm:t>
        <a:bodyPr/>
        <a:lstStyle/>
        <a:p>
          <a:endParaRPr lang="id-ID"/>
        </a:p>
      </dgm:t>
    </dgm:pt>
    <dgm:pt modelId="{A1694FB9-F87A-46ED-B494-AD1B041F541D}" type="sibTrans" cxnId="{84D7BBD2-4C22-43FF-BB95-EFC67AE186FF}">
      <dgm:prSet/>
      <dgm:spPr/>
      <dgm:t>
        <a:bodyPr/>
        <a:lstStyle/>
        <a:p>
          <a:endParaRPr lang="id-ID"/>
        </a:p>
      </dgm:t>
    </dgm:pt>
    <dgm:pt modelId="{D06A21E2-7610-46AF-8E64-E48BD9ED436F}" type="pres">
      <dgm:prSet presAssocID="{0FC8D7E8-50EC-4063-BE18-44A2BE851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81484E0-CC93-4157-90B1-D3B9A638A59E}" type="pres">
      <dgm:prSet presAssocID="{03444B81-F5CA-4B3A-8D5A-C9ADF94779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913629-D1A8-40AE-A602-4E378AE1F95B}" type="pres">
      <dgm:prSet presAssocID="{AFA8C1B5-C82D-4ECB-8280-F1F946BB5057}" presName="sibTrans" presStyleLbl="sibTrans2D1" presStyleIdx="0" presStyleCnt="4"/>
      <dgm:spPr/>
      <dgm:t>
        <a:bodyPr/>
        <a:lstStyle/>
        <a:p>
          <a:endParaRPr lang="id-ID"/>
        </a:p>
      </dgm:t>
    </dgm:pt>
    <dgm:pt modelId="{1899BB41-33A3-4832-B555-A97A256F4D07}" type="pres">
      <dgm:prSet presAssocID="{AFA8C1B5-C82D-4ECB-8280-F1F946BB5057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70574606-D4E3-49BA-B69B-A49D6B796E4C}" type="pres">
      <dgm:prSet presAssocID="{33A0A873-E8EA-4F44-9541-66B6976F00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6AF3E0-F646-4719-ACD7-61C0A99E2E57}" type="pres">
      <dgm:prSet presAssocID="{E26F0685-BACE-4127-821E-F896A3B19DA9}" presName="sibTrans" presStyleLbl="sibTrans2D1" presStyleIdx="1" presStyleCnt="4"/>
      <dgm:spPr/>
      <dgm:t>
        <a:bodyPr/>
        <a:lstStyle/>
        <a:p>
          <a:endParaRPr lang="id-ID"/>
        </a:p>
      </dgm:t>
    </dgm:pt>
    <dgm:pt modelId="{4B3F365B-FE84-4892-826C-A285403BF9B3}" type="pres">
      <dgm:prSet presAssocID="{E26F0685-BACE-4127-821E-F896A3B19DA9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30429FA0-583E-4AA7-8754-ED4AC787E8FE}" type="pres">
      <dgm:prSet presAssocID="{4EEA30C1-A01A-44D0-8EC9-8BFB04D412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AF734E-AE6D-4C90-8B5E-ADC8184C49C2}" type="pres">
      <dgm:prSet presAssocID="{D1DE6F69-0C14-4F11-92D9-DA08543D91A0}" presName="sibTrans" presStyleLbl="sibTrans2D1" presStyleIdx="2" presStyleCnt="4"/>
      <dgm:spPr/>
      <dgm:t>
        <a:bodyPr/>
        <a:lstStyle/>
        <a:p>
          <a:endParaRPr lang="id-ID"/>
        </a:p>
      </dgm:t>
    </dgm:pt>
    <dgm:pt modelId="{A4BA51D5-AA50-4FCB-B7A0-89D710B89A54}" type="pres">
      <dgm:prSet presAssocID="{D1DE6F69-0C14-4F11-92D9-DA08543D91A0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6CBD660B-DEC1-4473-AF29-9CE3F4FE4049}" type="pres">
      <dgm:prSet presAssocID="{6DFD5320-CF58-4FEF-B4DA-E799860E5F4F}" presName="node" presStyleLbl="node1" presStyleIdx="3" presStyleCnt="5" custLinFactNeighborX="2008" custLinFactNeighborY="-530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C09AD0-1CCA-4BDB-BB13-E345B597ED9B}" type="pres">
      <dgm:prSet presAssocID="{B74631F1-041C-43D2-970D-C1529154DD1C}" presName="sibTrans" presStyleLbl="sibTrans2D1" presStyleIdx="3" presStyleCnt="4"/>
      <dgm:spPr/>
      <dgm:t>
        <a:bodyPr/>
        <a:lstStyle/>
        <a:p>
          <a:endParaRPr lang="id-ID"/>
        </a:p>
      </dgm:t>
    </dgm:pt>
    <dgm:pt modelId="{6445A476-95E7-4358-A47A-22BCADBD8926}" type="pres">
      <dgm:prSet presAssocID="{B74631F1-041C-43D2-970D-C1529154DD1C}" presName="connectorText" presStyleLbl="sibTrans2D1" presStyleIdx="3" presStyleCnt="4"/>
      <dgm:spPr/>
      <dgm:t>
        <a:bodyPr/>
        <a:lstStyle/>
        <a:p>
          <a:endParaRPr lang="id-ID"/>
        </a:p>
      </dgm:t>
    </dgm:pt>
    <dgm:pt modelId="{862DE39B-7966-4306-9A42-835D362839F9}" type="pres">
      <dgm:prSet presAssocID="{FAE08E80-955C-4CCE-A6A0-AF0707A24C0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F09813F-387D-4580-9A2E-9A8A1EFA8155}" type="presOf" srcId="{6DFD5320-CF58-4FEF-B4DA-E799860E5F4F}" destId="{6CBD660B-DEC1-4473-AF29-9CE3F4FE4049}" srcOrd="0" destOrd="0" presId="urn:microsoft.com/office/officeart/2005/8/layout/process5"/>
    <dgm:cxn modelId="{5A497E07-101F-45D8-A191-66296EA6E858}" type="presOf" srcId="{B74631F1-041C-43D2-970D-C1529154DD1C}" destId="{26C09AD0-1CCA-4BDB-BB13-E345B597ED9B}" srcOrd="0" destOrd="0" presId="urn:microsoft.com/office/officeart/2005/8/layout/process5"/>
    <dgm:cxn modelId="{44341BAF-BD31-4FB1-AF3F-A81A59D55066}" type="presOf" srcId="{D1DE6F69-0C14-4F11-92D9-DA08543D91A0}" destId="{06AF734E-AE6D-4C90-8B5E-ADC8184C49C2}" srcOrd="0" destOrd="0" presId="urn:microsoft.com/office/officeart/2005/8/layout/process5"/>
    <dgm:cxn modelId="{96A7210F-850D-4939-88AC-6AE14C3E9331}" type="presOf" srcId="{FAE08E80-955C-4CCE-A6A0-AF0707A24C0D}" destId="{862DE39B-7966-4306-9A42-835D362839F9}" srcOrd="0" destOrd="0" presId="urn:microsoft.com/office/officeart/2005/8/layout/process5"/>
    <dgm:cxn modelId="{E8F01720-52D4-486A-824B-46E4CADB4C8E}" type="presOf" srcId="{33A0A873-E8EA-4F44-9541-66B6976F00FA}" destId="{70574606-D4E3-49BA-B69B-A49D6B796E4C}" srcOrd="0" destOrd="0" presId="urn:microsoft.com/office/officeart/2005/8/layout/process5"/>
    <dgm:cxn modelId="{EEACC26B-F3FD-49DE-9618-629917D6E60E}" type="presOf" srcId="{E26F0685-BACE-4127-821E-F896A3B19DA9}" destId="{4B3F365B-FE84-4892-826C-A285403BF9B3}" srcOrd="1" destOrd="0" presId="urn:microsoft.com/office/officeart/2005/8/layout/process5"/>
    <dgm:cxn modelId="{0C7ACCDA-F2EC-4493-8073-5744F68E50BD}" type="presOf" srcId="{D1DE6F69-0C14-4F11-92D9-DA08543D91A0}" destId="{A4BA51D5-AA50-4FCB-B7A0-89D710B89A54}" srcOrd="1" destOrd="0" presId="urn:microsoft.com/office/officeart/2005/8/layout/process5"/>
    <dgm:cxn modelId="{35473B7F-4056-4E6A-BA89-D2C3DEAAD799}" srcId="{0FC8D7E8-50EC-4063-BE18-44A2BE85154D}" destId="{03444B81-F5CA-4B3A-8D5A-C9ADF94779EE}" srcOrd="0" destOrd="0" parTransId="{82410B70-0EE3-4AE7-AD4F-1153937DD9E1}" sibTransId="{AFA8C1B5-C82D-4ECB-8280-F1F946BB5057}"/>
    <dgm:cxn modelId="{221EEAF1-5887-47F6-830B-0D3C8B7536AC}" srcId="{0FC8D7E8-50EC-4063-BE18-44A2BE85154D}" destId="{33A0A873-E8EA-4F44-9541-66B6976F00FA}" srcOrd="1" destOrd="0" parTransId="{93407E87-F35C-4B16-8C88-59158EC241A6}" sibTransId="{E26F0685-BACE-4127-821E-F896A3B19DA9}"/>
    <dgm:cxn modelId="{EE769E32-A191-40E5-A944-C88158765EF5}" srcId="{0FC8D7E8-50EC-4063-BE18-44A2BE85154D}" destId="{4EEA30C1-A01A-44D0-8EC9-8BFB04D41251}" srcOrd="2" destOrd="0" parTransId="{EB287CE2-0C67-4E9A-AF6D-B17A7D39556B}" sibTransId="{D1DE6F69-0C14-4F11-92D9-DA08543D91A0}"/>
    <dgm:cxn modelId="{36A23843-0E89-4636-A98B-633E0001CC6C}" type="presOf" srcId="{AFA8C1B5-C82D-4ECB-8280-F1F946BB5057}" destId="{91913629-D1A8-40AE-A602-4E378AE1F95B}" srcOrd="0" destOrd="0" presId="urn:microsoft.com/office/officeart/2005/8/layout/process5"/>
    <dgm:cxn modelId="{2C2CF320-20E9-48EE-8834-864763237D54}" type="presOf" srcId="{AFA8C1B5-C82D-4ECB-8280-F1F946BB5057}" destId="{1899BB41-33A3-4832-B555-A97A256F4D07}" srcOrd="1" destOrd="0" presId="urn:microsoft.com/office/officeart/2005/8/layout/process5"/>
    <dgm:cxn modelId="{3300DAB9-0F93-4224-B51D-2F5C27CBB38F}" type="presOf" srcId="{0FC8D7E8-50EC-4063-BE18-44A2BE85154D}" destId="{D06A21E2-7610-46AF-8E64-E48BD9ED436F}" srcOrd="0" destOrd="0" presId="urn:microsoft.com/office/officeart/2005/8/layout/process5"/>
    <dgm:cxn modelId="{84D7BBD2-4C22-43FF-BB95-EFC67AE186FF}" srcId="{0FC8D7E8-50EC-4063-BE18-44A2BE85154D}" destId="{FAE08E80-955C-4CCE-A6A0-AF0707A24C0D}" srcOrd="4" destOrd="0" parTransId="{F2C2AE2B-BF65-4DCB-B804-8A7EE52ABE2F}" sibTransId="{A1694FB9-F87A-46ED-B494-AD1B041F541D}"/>
    <dgm:cxn modelId="{574E56BE-894A-4806-8A45-65116DDB40DA}" type="presOf" srcId="{E26F0685-BACE-4127-821E-F896A3B19DA9}" destId="{296AF3E0-F646-4719-ACD7-61C0A99E2E57}" srcOrd="0" destOrd="0" presId="urn:microsoft.com/office/officeart/2005/8/layout/process5"/>
    <dgm:cxn modelId="{8E84C4E9-796D-4107-92D0-04D17D20BC08}" srcId="{0FC8D7E8-50EC-4063-BE18-44A2BE85154D}" destId="{6DFD5320-CF58-4FEF-B4DA-E799860E5F4F}" srcOrd="3" destOrd="0" parTransId="{92F35B74-7159-47DB-828A-BA3E9887473B}" sibTransId="{B74631F1-041C-43D2-970D-C1529154DD1C}"/>
    <dgm:cxn modelId="{BB3E7E79-C43F-41F0-9C64-8B6B8EB5F979}" type="presOf" srcId="{4EEA30C1-A01A-44D0-8EC9-8BFB04D41251}" destId="{30429FA0-583E-4AA7-8754-ED4AC787E8FE}" srcOrd="0" destOrd="0" presId="urn:microsoft.com/office/officeart/2005/8/layout/process5"/>
    <dgm:cxn modelId="{61297918-5737-4BE8-AD5C-0FDAAA6E6C7D}" type="presOf" srcId="{03444B81-F5CA-4B3A-8D5A-C9ADF94779EE}" destId="{981484E0-CC93-4157-90B1-D3B9A638A59E}" srcOrd="0" destOrd="0" presId="urn:microsoft.com/office/officeart/2005/8/layout/process5"/>
    <dgm:cxn modelId="{17675086-680C-499C-B745-997D9C093272}" type="presOf" srcId="{B74631F1-041C-43D2-970D-C1529154DD1C}" destId="{6445A476-95E7-4358-A47A-22BCADBD8926}" srcOrd="1" destOrd="0" presId="urn:microsoft.com/office/officeart/2005/8/layout/process5"/>
    <dgm:cxn modelId="{2DD6049F-D2C2-46CC-BC8A-81037243EE31}" type="presParOf" srcId="{D06A21E2-7610-46AF-8E64-E48BD9ED436F}" destId="{981484E0-CC93-4157-90B1-D3B9A638A59E}" srcOrd="0" destOrd="0" presId="urn:microsoft.com/office/officeart/2005/8/layout/process5"/>
    <dgm:cxn modelId="{4B176B6C-C736-415F-B17A-858342854415}" type="presParOf" srcId="{D06A21E2-7610-46AF-8E64-E48BD9ED436F}" destId="{91913629-D1A8-40AE-A602-4E378AE1F95B}" srcOrd="1" destOrd="0" presId="urn:microsoft.com/office/officeart/2005/8/layout/process5"/>
    <dgm:cxn modelId="{1F1F4C6B-34DB-45D1-883C-9A7320CF90D4}" type="presParOf" srcId="{91913629-D1A8-40AE-A602-4E378AE1F95B}" destId="{1899BB41-33A3-4832-B555-A97A256F4D07}" srcOrd="0" destOrd="0" presId="urn:microsoft.com/office/officeart/2005/8/layout/process5"/>
    <dgm:cxn modelId="{34341482-854A-4CF4-AAF0-A9C9BF2C7233}" type="presParOf" srcId="{D06A21E2-7610-46AF-8E64-E48BD9ED436F}" destId="{70574606-D4E3-49BA-B69B-A49D6B796E4C}" srcOrd="2" destOrd="0" presId="urn:microsoft.com/office/officeart/2005/8/layout/process5"/>
    <dgm:cxn modelId="{0E45B766-D7FD-4784-BEA0-21C43CC6DD0D}" type="presParOf" srcId="{D06A21E2-7610-46AF-8E64-E48BD9ED436F}" destId="{296AF3E0-F646-4719-ACD7-61C0A99E2E57}" srcOrd="3" destOrd="0" presId="urn:microsoft.com/office/officeart/2005/8/layout/process5"/>
    <dgm:cxn modelId="{7AB17DC0-B10F-4B52-B8AB-EC6A78E11FF8}" type="presParOf" srcId="{296AF3E0-F646-4719-ACD7-61C0A99E2E57}" destId="{4B3F365B-FE84-4892-826C-A285403BF9B3}" srcOrd="0" destOrd="0" presId="urn:microsoft.com/office/officeart/2005/8/layout/process5"/>
    <dgm:cxn modelId="{8493A6D3-6690-4678-A322-B0991FDDA2BF}" type="presParOf" srcId="{D06A21E2-7610-46AF-8E64-E48BD9ED436F}" destId="{30429FA0-583E-4AA7-8754-ED4AC787E8FE}" srcOrd="4" destOrd="0" presId="urn:microsoft.com/office/officeart/2005/8/layout/process5"/>
    <dgm:cxn modelId="{003EFEDE-C759-4B05-9031-DC3AB28D5F0A}" type="presParOf" srcId="{D06A21E2-7610-46AF-8E64-E48BD9ED436F}" destId="{06AF734E-AE6D-4C90-8B5E-ADC8184C49C2}" srcOrd="5" destOrd="0" presId="urn:microsoft.com/office/officeart/2005/8/layout/process5"/>
    <dgm:cxn modelId="{1111D14C-7C80-4881-84DD-B7346A62CAA8}" type="presParOf" srcId="{06AF734E-AE6D-4C90-8B5E-ADC8184C49C2}" destId="{A4BA51D5-AA50-4FCB-B7A0-89D710B89A54}" srcOrd="0" destOrd="0" presId="urn:microsoft.com/office/officeart/2005/8/layout/process5"/>
    <dgm:cxn modelId="{6652E55D-E7D3-4E5F-9F78-A74740FE3644}" type="presParOf" srcId="{D06A21E2-7610-46AF-8E64-E48BD9ED436F}" destId="{6CBD660B-DEC1-4473-AF29-9CE3F4FE4049}" srcOrd="6" destOrd="0" presId="urn:microsoft.com/office/officeart/2005/8/layout/process5"/>
    <dgm:cxn modelId="{E0629BBD-F0FB-4D2E-A3DC-7EDC8414EEA2}" type="presParOf" srcId="{D06A21E2-7610-46AF-8E64-E48BD9ED436F}" destId="{26C09AD0-1CCA-4BDB-BB13-E345B597ED9B}" srcOrd="7" destOrd="0" presId="urn:microsoft.com/office/officeart/2005/8/layout/process5"/>
    <dgm:cxn modelId="{7BADA33D-9149-4DEF-BEE8-35A165C2A902}" type="presParOf" srcId="{26C09AD0-1CCA-4BDB-BB13-E345B597ED9B}" destId="{6445A476-95E7-4358-A47A-22BCADBD8926}" srcOrd="0" destOrd="0" presId="urn:microsoft.com/office/officeart/2005/8/layout/process5"/>
    <dgm:cxn modelId="{7D6D34E7-B86A-4D2A-BBD9-4C8EB0993D83}" type="presParOf" srcId="{D06A21E2-7610-46AF-8E64-E48BD9ED436F}" destId="{862DE39B-7966-4306-9A42-835D362839F9}" srcOrd="8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2CFD9C-81C8-4BB2-B29B-B1EAC843B7BE}" type="datetimeFigureOut">
              <a:rPr lang="id-ID"/>
              <a:pPr>
                <a:defRPr/>
              </a:pPr>
              <a:t>29/09/2017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AB40A-2DE0-4F1A-9081-FBD4E2AA8AF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EABCE1-5B3B-48A7-A932-9C375D47C1E6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0306AC-D5FE-426F-958A-197ED86ED91E}" type="slidenum">
              <a:rPr lang="id-ID" smtClean="0"/>
              <a:pPr/>
              <a:t>12</a:t>
            </a:fld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E152B-C736-4436-84CD-FAD02559F41E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506CF-FFC5-4B38-B43A-0D25C77E1427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0FAE2-E61D-4F21-9D6D-9F66A0F8386E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B8D1C-D90D-487F-AE31-FF9162BA278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606CCE-5EE5-4DF8-9A10-C473ECF5EEDD}" type="slidenum">
              <a:rPr lang="id-ID" smtClean="0"/>
              <a:pPr/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254E68-950C-4AF5-B4D7-165DEB02EC46}" type="slidenum">
              <a:rPr lang="id-ID" smtClean="0"/>
              <a:pPr/>
              <a:t>8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90810-4AA1-44F0-9D37-B7919980814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82052-4B25-4652-AE56-200721ABF67E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76564-429F-44D4-85D9-F4AE44A9097E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1131-51F3-46F6-8C87-F4C00A2D08F6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262E7-DE2E-4154-B18D-15EDF91EB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E0FA-8CF1-4CC9-A5ED-E2BE0862A940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B8C1-E390-4ECB-A95B-674A73014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35DA-88A7-4DFA-8D71-5FFAD7D21B4C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7D6EE-418C-4783-B4C8-91C01A7F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8999-B31B-4665-B513-0C19FBEC3677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A946-4FFE-4B87-B206-07CB314E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FC21-C557-40E1-BEB7-8B403BE2C6D9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793A-426A-4C11-8E26-05B7FB3DF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77CC-AD73-435C-A8FD-5E0856138589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1C4D-8091-4BA1-A208-510E626A7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872D-990B-4E47-ACFD-09A2F7E5397F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E8D2-C158-4C24-AF35-0626AE83E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CB3A-488C-4D99-BB2E-17419D36780E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D85F-6952-409B-A832-26E945EB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2F8A-F615-4088-B4D3-E2EEDC231CCB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616D-21E5-4CF6-BB81-254933B9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049F-EEE2-4187-8620-129DFECA9821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A38B-11A1-425C-AFEE-5C76763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DF96-8D8E-4B97-BCF7-3B0A427C0415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176D-55A1-4616-8E8B-817DEB581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73697-C745-46C9-87A5-2F1A416BF8CD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8AFAC1F-A24F-41DD-A14C-43EEE4F9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PRINSIP DASAR PERENCANAAN PROGRAM GIZI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id-ID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R</a:t>
            </a:r>
            <a:r>
              <a:rPr lang="id-ID" b="1" dirty="0" smtClean="0">
                <a:solidFill>
                  <a:schemeClr val="bg1"/>
                </a:solidFill>
              </a:rPr>
              <a:t>ACHMANIDA NUZRINA; VITRIA MELANI; </a:t>
            </a:r>
            <a:r>
              <a:rPr lang="id-ID" b="1" dirty="0" smtClean="0">
                <a:solidFill>
                  <a:schemeClr val="bg1"/>
                </a:solidFill>
              </a:rPr>
              <a:t>MERTIEN SA’PANG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id-ID" b="1" dirty="0" smtClean="0">
                <a:solidFill>
                  <a:schemeClr val="bg1"/>
                </a:solidFill>
              </a:rPr>
              <a:t>ILMU GIZI</a:t>
            </a:r>
            <a:r>
              <a:rPr lang="id-ID" b="1" dirty="0">
                <a:solidFill>
                  <a:schemeClr val="bg1"/>
                </a:solidFill>
              </a:rPr>
              <a:t>/</a:t>
            </a:r>
            <a:r>
              <a:rPr lang="en-US" b="1" dirty="0" smtClean="0">
                <a:solidFill>
                  <a:schemeClr val="bg1"/>
                </a:solidFill>
              </a:rPr>
              <a:t>FAKULTAS</a:t>
            </a:r>
            <a:r>
              <a:rPr lang="id-ID" b="1" dirty="0" smtClean="0">
                <a:solidFill>
                  <a:schemeClr val="bg1"/>
                </a:solidFill>
              </a:rPr>
              <a:t> ILMU-ILMU 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Pendahuluan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609600" y="4648200"/>
            <a:ext cx="8229600" cy="2057400"/>
          </a:xfrm>
        </p:spPr>
        <p:txBody>
          <a:bodyPr/>
          <a:lstStyle/>
          <a:p>
            <a:pPr lvl="0" algn="ctr" eaLnBrk="1" hangingPunct="1">
              <a:buNone/>
            </a:pPr>
            <a:r>
              <a:rPr lang="id-ID" sz="2400" dirty="0" smtClean="0">
                <a:solidFill>
                  <a:prstClr val="black"/>
                </a:solidFill>
              </a:rPr>
              <a:t>Masalah gizi pada hakikatnya adalah masalah kesehatan masyarakat, namun penanggulangannya tidak dapat dilakukan dengan pendekatan medis dan pelayanan kesehatan saja. Penyebab timbulnya masalah gizi adalah multifaktor.</a:t>
            </a: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8200" name="Picture 8" descr="Image result for masalah giz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9775" y="1219200"/>
            <a:ext cx="5153025" cy="34517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Masalah Gizi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4008437"/>
            <a:ext cx="8229600" cy="2316163"/>
          </a:xfrm>
        </p:spPr>
        <p:txBody>
          <a:bodyPr/>
          <a:lstStyle/>
          <a:p>
            <a:pPr algn="ctr">
              <a:buNone/>
            </a:pPr>
            <a:r>
              <a:rPr lang="id-ID" sz="2400" dirty="0" smtClean="0"/>
              <a:t>Suatu penyakit timbul karena tidak seimbangnya berbagai faktor, baik dari sumber penyakit </a:t>
            </a:r>
            <a:r>
              <a:rPr lang="id-ID" sz="2400" i="1" dirty="0" smtClean="0"/>
              <a:t>(agens),</a:t>
            </a:r>
            <a:r>
              <a:rPr lang="id-ID" sz="2400" dirty="0" smtClean="0"/>
              <a:t> pejamu </a:t>
            </a:r>
            <a:r>
              <a:rPr lang="id-ID" sz="2400" i="1" dirty="0" smtClean="0"/>
              <a:t>(host)</a:t>
            </a:r>
            <a:r>
              <a:rPr lang="id-ID" sz="2400" dirty="0" smtClean="0"/>
              <a:t> dan lingkungan </a:t>
            </a:r>
            <a:r>
              <a:rPr lang="id-ID" sz="2400" i="1" dirty="0" smtClean="0"/>
              <a:t>(environment)</a:t>
            </a:r>
            <a:r>
              <a:rPr lang="id-ID" sz="2400" dirty="0" smtClean="0"/>
              <a:t>. Hal itu disebut juga dengan istilah penyebab majemuk </a:t>
            </a:r>
            <a:r>
              <a:rPr lang="id-ID" sz="2400" i="1" dirty="0" smtClean="0"/>
              <a:t>(multiple causation of diseases)</a:t>
            </a:r>
            <a:r>
              <a:rPr lang="id-ID" sz="2400" dirty="0" smtClean="0"/>
              <a:t> sebagai lawan dari peiiyebab tunggal (single causation)</a:t>
            </a: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9222" name="Picture 6" descr="Image result for masalah giz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393657"/>
            <a:ext cx="4648200" cy="25687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charset="0"/>
                <a:cs typeface="Arial" charset="0"/>
              </a:rPr>
              <a:t>Management of Nutrition Program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63563"/>
          </a:xfrm>
        </p:spPr>
        <p:txBody>
          <a:bodyPr/>
          <a:lstStyle/>
          <a:p>
            <a:endParaRPr lang="id-ID" smtClean="0"/>
          </a:p>
        </p:txBody>
      </p:sp>
      <p:pic>
        <p:nvPicPr>
          <p:cNvPr id="3077" name="Picture 7" descr="Image result for tanda ta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428750"/>
            <a:ext cx="3733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8"/>
          <p:cNvGraphicFramePr>
            <a:graphicFrameLocks/>
          </p:cNvGraphicFramePr>
          <p:nvPr/>
        </p:nvGraphicFramePr>
        <p:xfrm>
          <a:off x="76200" y="2667001"/>
          <a:ext cx="90678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important goals in planning</a:t>
            </a:r>
            <a:endParaRPr lang="id-ID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To focus attention on objectives –clear,</a:t>
            </a:r>
            <a:r>
              <a:rPr lang="id-ID" sz="2400" smtClean="0"/>
              <a:t> </a:t>
            </a:r>
            <a:r>
              <a:rPr lang="en-US" sz="2400" smtClean="0"/>
              <a:t>unambiguous and re</a:t>
            </a:r>
            <a:r>
              <a:rPr lang="id-ID" sz="2400" smtClean="0"/>
              <a:t>a</a:t>
            </a:r>
            <a:r>
              <a:rPr lang="en-US" sz="2400" smtClean="0"/>
              <a:t>listic objectives are the most vital components of a good plan</a:t>
            </a:r>
          </a:p>
          <a:p>
            <a:r>
              <a:rPr lang="en-US" sz="2400" smtClean="0"/>
              <a:t>To prevent any uncertainty or change in the cours of action of the programme that might be foreseen during the planning process</a:t>
            </a:r>
          </a:p>
          <a:p>
            <a:r>
              <a:rPr lang="en-US" sz="2400" smtClean="0"/>
              <a:t>To make the work as economic as possible to justify its cost-effectiveness</a:t>
            </a:r>
          </a:p>
          <a:p>
            <a:r>
              <a:rPr lang="en-US" sz="2400" smtClean="0"/>
              <a:t>To have an in-built mechanism of monitoring by which the manager can keep a continuous watch on the operation and so make corrections when necessary</a:t>
            </a:r>
          </a:p>
        </p:txBody>
      </p:sp>
      <p:sp>
        <p:nvSpPr>
          <p:cNvPr id="6149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</a:t>
            </a:r>
            <a:r>
              <a:rPr lang="id-ID" sz="1200" i="1"/>
              <a:t> WHO, Guidelines For Management Of Nutrition Program , 1990 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4" y="3647209"/>
            <a:ext cx="5815446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Planning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tujuan program gizi berbasis masalah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Determinan masalah gizi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5071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Problem Based approach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PPG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6" y="4402291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Objective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problem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tree, program gizi di Indonesia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sv-S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Kebijaka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n2 </a:t>
            </a:r>
            <a:r>
              <a:rPr lang="sv-S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pemerintah </a:t>
            </a:r>
            <a:r>
              <a:rPr lang="sv-S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di bidang gizi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Penentuan masalah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gizi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Prinsip Dasar Perencanaan Program Gizi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Pembentukan strategi program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Pemaparan program gizi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Faktor2 </a:t>
            </a:r>
            <a:r>
              <a:rPr lang="id-ID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penghambat </a:t>
            </a:r>
            <a:r>
              <a:rPr lang="id-ID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pembantu </a:t>
            </a:r>
            <a:r>
              <a:rPr lang="id-ID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pelaksanaan </a:t>
            </a:r>
            <a:r>
              <a:rPr lang="id-ID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Masalah gizi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program promotif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preventif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6" y="4776367"/>
            <a:ext cx="54967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Penghitungan biaya &amp; analisis keberhasilan program gizi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6" y="5181616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kerjasama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keterkaitan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profesi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Pengambilan keputusan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berd 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dasar actual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Kontrak Kuliah</a:t>
            </a:r>
            <a:endParaRPr lang="id-ID" sz="3200" dirty="0" smtClean="0">
              <a:latin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Penilaian 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Peraturan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Kelas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2209800" y="1524000"/>
            <a:ext cx="6019800" cy="2697163"/>
          </a:xfrm>
        </p:spPr>
        <p:txBody>
          <a:bodyPr/>
          <a:lstStyle/>
          <a:p>
            <a:pPr algn="just"/>
            <a:r>
              <a:rPr lang="en-US" sz="2200" b="1" smtClean="0">
                <a:latin typeface="Arial" charset="0"/>
                <a:cs typeface="Arial" charset="0"/>
              </a:rPr>
              <a:t>Jika anda telat, gunakan maksimal waktu telat 15 menit setelah mata kuliah berlangsung. Jika tidak anda dianggap alfa (A)</a:t>
            </a:r>
          </a:p>
          <a:p>
            <a:pPr algn="just"/>
            <a:endParaRPr lang="en-US" sz="2200" b="1" smtClean="0">
              <a:latin typeface="Arial" charset="0"/>
              <a:cs typeface="Arial" charset="0"/>
            </a:endParaRPr>
          </a:p>
          <a:p>
            <a:pPr algn="just"/>
            <a:r>
              <a:rPr lang="en-US" sz="2200" b="1" smtClean="0">
                <a:latin typeface="Arial" charset="0"/>
                <a:cs typeface="Arial" charset="0"/>
              </a:rPr>
              <a:t>Jika anda berhalangan hadir, ijin/sakit silahkan hubungi PJ untuk memberikan keterangan (surat ijin/sakit). Jika tanpa keterangan anda dianggap alfa (A)</a:t>
            </a:r>
          </a:p>
          <a:p>
            <a:pPr algn="just"/>
            <a:endParaRPr lang="en-US" sz="22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Mahasiswa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602163"/>
          </a:xfrm>
        </p:spPr>
        <p:txBody>
          <a:bodyPr/>
          <a:lstStyle/>
          <a:p>
            <a:pPr algn="just">
              <a:defRPr/>
            </a:pPr>
            <a:r>
              <a:rPr lang="en-US" sz="2200" b="1" dirty="0" err="1" smtClean="0">
                <a:latin typeface="Arial" charset="0"/>
                <a:cs typeface="Arial" charset="0"/>
              </a:rPr>
              <a:t>Pastikan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anda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mendapatkan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materi</a:t>
            </a:r>
            <a:r>
              <a:rPr lang="en-US" sz="2200" b="1" dirty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kuliah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dengan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baik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sz="22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2200" b="1" dirty="0" err="1" smtClean="0">
                <a:latin typeface="Arial" charset="0"/>
                <a:cs typeface="Arial" charset="0"/>
              </a:rPr>
              <a:t>Mendapatkan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ganti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sesi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pertemuan</a:t>
            </a:r>
            <a:r>
              <a:rPr lang="en-US" sz="2200" b="1" dirty="0" smtClean="0">
                <a:latin typeface="Arial" charset="0"/>
                <a:cs typeface="Arial" charset="0"/>
              </a:rPr>
              <a:t> (make up) </a:t>
            </a:r>
            <a:r>
              <a:rPr lang="en-US" sz="2200" b="1" dirty="0" err="1" smtClean="0">
                <a:latin typeface="Arial" charset="0"/>
                <a:cs typeface="Arial" charset="0"/>
              </a:rPr>
              <a:t>untuk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sesi</a:t>
            </a:r>
            <a:r>
              <a:rPr lang="en-US" sz="2200" b="1" dirty="0" smtClean="0">
                <a:latin typeface="Arial" charset="0"/>
                <a:cs typeface="Arial" charset="0"/>
              </a:rPr>
              <a:t> tang </a:t>
            </a:r>
            <a:r>
              <a:rPr lang="en-US" sz="2200" b="1" dirty="0" err="1" smtClean="0">
                <a:latin typeface="Arial" charset="0"/>
                <a:cs typeface="Arial" charset="0"/>
              </a:rPr>
              <a:t>terlewatkan</a:t>
            </a:r>
            <a:r>
              <a:rPr lang="en-US" sz="2200" b="1" dirty="0" smtClean="0">
                <a:latin typeface="Arial" charset="0"/>
                <a:cs typeface="Arial" charset="0"/>
              </a:rPr>
              <a:t>. </a:t>
            </a:r>
            <a:r>
              <a:rPr lang="en-US" sz="2200" b="1" dirty="0" err="1" smtClean="0">
                <a:latin typeface="Arial" charset="0"/>
                <a:cs typeface="Arial" charset="0"/>
              </a:rPr>
              <a:t>Ingatkan</a:t>
            </a:r>
            <a:r>
              <a:rPr lang="en-US" sz="2200" b="1" dirty="0" smtClean="0">
                <a:latin typeface="Arial" charset="0"/>
                <a:cs typeface="Arial" charset="0"/>
              </a:rPr>
              <a:t> PJ </a:t>
            </a:r>
            <a:r>
              <a:rPr lang="en-US" sz="2200" b="1" dirty="0" err="1" smtClean="0">
                <a:latin typeface="Arial" charset="0"/>
                <a:cs typeface="Arial" charset="0"/>
              </a:rPr>
              <a:t>jika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ada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sesi</a:t>
            </a:r>
            <a:r>
              <a:rPr lang="en-US" sz="2200" b="1" dirty="0" smtClean="0">
                <a:latin typeface="Arial" charset="0"/>
                <a:cs typeface="Arial" charset="0"/>
              </a:rPr>
              <a:t> yang </a:t>
            </a:r>
            <a:r>
              <a:rPr lang="en-US" sz="2200" b="1" dirty="0" err="1" smtClean="0">
                <a:latin typeface="Arial" charset="0"/>
                <a:cs typeface="Arial" charset="0"/>
              </a:rPr>
              <a:t>terlewatkan</a:t>
            </a:r>
            <a:r>
              <a:rPr lang="en-US" sz="2200" b="1" dirty="0" smtClean="0">
                <a:latin typeface="Arial" charset="0"/>
                <a:cs typeface="Arial" charset="0"/>
              </a:rPr>
              <a:t>/</a:t>
            </a:r>
            <a:r>
              <a:rPr lang="en-US" sz="2200" b="1" dirty="0" err="1" smtClean="0">
                <a:latin typeface="Arial" charset="0"/>
                <a:cs typeface="Arial" charset="0"/>
              </a:rPr>
              <a:t>belum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sz="22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2200" b="1" dirty="0" err="1" smtClean="0">
                <a:latin typeface="Arial" charset="0"/>
                <a:cs typeface="Arial" charset="0"/>
              </a:rPr>
              <a:t>Mendapatkan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nilai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sesuai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kemampuan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anda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sz="22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n-US" sz="2200" b="1" dirty="0" err="1" smtClean="0">
                <a:latin typeface="Arial" charset="0"/>
                <a:cs typeface="Arial" charset="0"/>
              </a:rPr>
              <a:t>Mendapatkan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kejelasan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perhitungan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nilai</a:t>
            </a:r>
            <a:r>
              <a:rPr lang="en-US" sz="2200" b="1" dirty="0" smtClean="0">
                <a:latin typeface="Arial" charset="0"/>
                <a:cs typeface="Arial" charset="0"/>
              </a:rPr>
              <a:t> </a:t>
            </a:r>
            <a:r>
              <a:rPr lang="en-US" sz="2200" b="1" dirty="0" err="1" smtClean="0">
                <a:latin typeface="Arial" charset="0"/>
                <a:cs typeface="Arial" charset="0"/>
              </a:rPr>
              <a:t>anda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id-ID" sz="22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400" dirty="0" smtClean="0"/>
              <a:t>Mahasiswa mampu m</a:t>
            </a:r>
            <a:r>
              <a:rPr lang="en-US" sz="2400" dirty="0" err="1" smtClean="0"/>
              <a:t>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r>
              <a:rPr lang="id-ID" sz="2400" dirty="0" smtClean="0"/>
              <a:t>Mahasiswa mampu m</a:t>
            </a:r>
            <a:r>
              <a:rPr lang="en-US" sz="2400" dirty="0" err="1" smtClean="0"/>
              <a:t>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proyek</a:t>
            </a:r>
            <a:r>
              <a:rPr lang="id-ID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endParaRPr lang="id-ID" sz="2400" dirty="0" smtClean="0"/>
          </a:p>
          <a:p>
            <a:r>
              <a:rPr lang="id-ID" sz="2400" dirty="0" smtClean="0"/>
              <a:t>Mahasiswa 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menguraikan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prinsip-prinsip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benar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469</Words>
  <Application>Microsoft Office PowerPoint</Application>
  <PresentationFormat>On-screen Show (4:3)</PresentationFormat>
  <Paragraphs>84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Kontrak Kuliah</vt:lpstr>
      <vt:lpstr>Penilaian 1</vt:lpstr>
      <vt:lpstr>Peraturan Kelas</vt:lpstr>
      <vt:lpstr>Hak Mahasiswa</vt:lpstr>
      <vt:lpstr>KEMAMPUAN AKHIR YANG DIHARAPKAN</vt:lpstr>
      <vt:lpstr>Pendahuluan</vt:lpstr>
      <vt:lpstr>Masalah Gizi</vt:lpstr>
      <vt:lpstr>Management of Nutrition Program</vt:lpstr>
      <vt:lpstr>Four important goals in planning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217</cp:revision>
  <dcterms:created xsi:type="dcterms:W3CDTF">2010-08-24T06:47:44Z</dcterms:created>
  <dcterms:modified xsi:type="dcterms:W3CDTF">2017-09-29T03:11:30Z</dcterms:modified>
</cp:coreProperties>
</file>