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A5D1A0F-C898-4DD2-9979-92A26A50718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9881770-E651-49C9-9947-B6417C77774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98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00364" y="3429000"/>
            <a:ext cx="6143636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00364" y="3429000"/>
            <a:ext cx="614363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PEMBUATAN ALAT UKUR 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</a:t>
            </a:r>
            <a:r>
              <a:rPr lang="id-ID" sz="2000" b="1" dirty="0" smtClean="0">
                <a:solidFill>
                  <a:schemeClr val="bg1"/>
                </a:solidFill>
              </a:rPr>
              <a:t>TEMUAN </a:t>
            </a:r>
            <a:r>
              <a:rPr lang="id-ID" sz="2000" b="1" dirty="0" smtClean="0">
                <a:solidFill>
                  <a:schemeClr val="bg1"/>
                </a:solidFill>
              </a:rPr>
              <a:t>10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/>
            <a:r>
              <a:rPr lang="id-ID" sz="1400" b="1" dirty="0" smtClean="0">
                <a:solidFill>
                  <a:schemeClr val="bg1"/>
                </a:solidFill>
              </a:rPr>
              <a:t>RACHMANIDA NUZRINA; VITRIA MELANI; MERTIEN SA’PANG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ILMU </a:t>
            </a:r>
            <a:r>
              <a:rPr lang="en-US" sz="1400" b="1" dirty="0">
                <a:solidFill>
                  <a:schemeClr val="bg1"/>
                </a:solidFill>
              </a:rPr>
              <a:t>GIZI / FAKULTAS ILMU KESEHATAN 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id-ID" sz="4000" dirty="0" smtClean="0">
                <a:solidFill>
                  <a:prstClr val="black"/>
                </a:solidFill>
              </a:rPr>
              <a:t>KEMAMPUAN AKHIR YANG DIHARAPKAN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</a:t>
            </a:r>
            <a:r>
              <a:rPr lang="id-ID" dirty="0" smtClean="0"/>
              <a:t>ahasiswa mampu menentukan alat ukur yang tepat untuk digunakan pada pengambilan data aktual.</a:t>
            </a:r>
          </a:p>
          <a:p>
            <a:pPr lvl="0"/>
            <a:r>
              <a:rPr lang="id-ID" dirty="0" smtClean="0"/>
              <a:t>Mahasiswa mampu mendesain alat ukur yang akan digunakan dalam pengambilan data sesuai dengan tujuan dan sasaran</a:t>
            </a:r>
            <a:endParaRPr lang="id-ID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kuesioner pengambilan data gizi (sesuai dengan proposal yang telah kalian buat) untuk kelompok di bawah ini:</a:t>
            </a:r>
          </a:p>
          <a:p>
            <a:pPr lvl="1"/>
            <a:r>
              <a:rPr lang="id-ID" dirty="0" smtClean="0"/>
              <a:t>Anak usia sekolah</a:t>
            </a:r>
          </a:p>
          <a:p>
            <a:pPr lvl="1"/>
            <a:r>
              <a:rPr lang="id-ID" dirty="0" smtClean="0"/>
              <a:t>Balita</a:t>
            </a:r>
          </a:p>
          <a:p>
            <a:pPr lvl="1"/>
            <a:r>
              <a:rPr lang="id-ID" dirty="0" smtClean="0"/>
              <a:t>Wanita Usia Subur</a:t>
            </a:r>
          </a:p>
          <a:p>
            <a:pPr lvl="1"/>
            <a:r>
              <a:rPr lang="id-ID" dirty="0" smtClean="0"/>
              <a:t>Ibu Hamil</a:t>
            </a:r>
          </a:p>
          <a:p>
            <a:pPr lvl="1"/>
            <a:r>
              <a:rPr lang="id-ID" dirty="0" smtClean="0"/>
              <a:t>Lansia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Template-PPT-UEU-Pertemuan-2-dan-seterusnya1</Template>
  <TotalTime>12</TotalTime>
  <Words>86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Template-PPT-UEU-Pertemuan-2-dan-seterusnya1</vt:lpstr>
      <vt:lpstr>Slide 1</vt:lpstr>
      <vt:lpstr>KEMAMPUAN AKHIR YANG DIHARAPKAN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mertien</cp:lastModifiedBy>
  <cp:revision>3</cp:revision>
  <dcterms:created xsi:type="dcterms:W3CDTF">2017-12-05T00:12:41Z</dcterms:created>
  <dcterms:modified xsi:type="dcterms:W3CDTF">2017-12-05T00:24:58Z</dcterms:modified>
</cp:coreProperties>
</file>