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6" r:id="rId4"/>
    <p:sldId id="259" r:id="rId5"/>
    <p:sldId id="260" r:id="rId6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A5D1A0F-C898-4DD2-9979-92A26A50718A}" type="datetimeFigureOut">
              <a:rPr lang="id-ID" smtClean="0"/>
              <a:pPr/>
              <a:t>26/01/2018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881770-E651-49C9-9947-B6417C77774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A5D1A0F-C898-4DD2-9979-92A26A50718A}" type="datetimeFigureOut">
              <a:rPr lang="id-ID" smtClean="0"/>
              <a:pPr/>
              <a:t>26/01/2018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881770-E651-49C9-9947-B6417C77774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A5D1A0F-C898-4DD2-9979-92A26A50718A}" type="datetimeFigureOut">
              <a:rPr lang="id-ID" smtClean="0"/>
              <a:pPr/>
              <a:t>26/01/2018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881770-E651-49C9-9947-B6417C77774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A5D1A0F-C898-4DD2-9979-92A26A50718A}" type="datetimeFigureOut">
              <a:rPr lang="id-ID" smtClean="0"/>
              <a:pPr/>
              <a:t>26/01/2018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881770-E651-49C9-9947-B6417C77774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A5D1A0F-C898-4DD2-9979-92A26A50718A}" type="datetimeFigureOut">
              <a:rPr lang="id-ID" smtClean="0"/>
              <a:pPr/>
              <a:t>26/01/2018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881770-E651-49C9-9947-B6417C77774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A5D1A0F-C898-4DD2-9979-92A26A50718A}" type="datetimeFigureOut">
              <a:rPr lang="id-ID" smtClean="0"/>
              <a:pPr/>
              <a:t>26/01/2018</a:t>
            </a:fld>
            <a:endParaRPr lang="id-ID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881770-E651-49C9-9947-B6417C77774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A5D1A0F-C898-4DD2-9979-92A26A50718A}" type="datetimeFigureOut">
              <a:rPr lang="id-ID" smtClean="0"/>
              <a:pPr/>
              <a:t>26/01/2018</a:t>
            </a:fld>
            <a:endParaRPr lang="id-ID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881770-E651-49C9-9947-B6417C77774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A5D1A0F-C898-4DD2-9979-92A26A50718A}" type="datetimeFigureOut">
              <a:rPr lang="id-ID" smtClean="0"/>
              <a:pPr/>
              <a:t>26/01/2018</a:t>
            </a:fld>
            <a:endParaRPr lang="id-ID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881770-E651-49C9-9947-B6417C77774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A5D1A0F-C898-4DD2-9979-92A26A50718A}" type="datetimeFigureOut">
              <a:rPr lang="id-ID" smtClean="0"/>
              <a:pPr/>
              <a:t>26/01/2018</a:t>
            </a:fld>
            <a:endParaRPr lang="id-ID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881770-E651-49C9-9947-B6417C77774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A5D1A0F-C898-4DD2-9979-92A26A50718A}" type="datetimeFigureOut">
              <a:rPr lang="id-ID" smtClean="0"/>
              <a:pPr/>
              <a:t>26/01/2018</a:t>
            </a:fld>
            <a:endParaRPr lang="id-ID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881770-E651-49C9-9947-B6417C77774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A5D1A0F-C898-4DD2-9979-92A26A50718A}" type="datetimeFigureOut">
              <a:rPr lang="id-ID" smtClean="0"/>
              <a:pPr/>
              <a:t>26/01/2018</a:t>
            </a:fld>
            <a:endParaRPr lang="id-ID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881770-E651-49C9-9947-B6417C77774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BA5D1A0F-C898-4DD2-9979-92A26A50718A}" type="datetimeFigureOut">
              <a:rPr lang="id-ID" smtClean="0"/>
              <a:pPr/>
              <a:t>26/01/2018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fld id="{59881770-E651-49C9-9947-B6417C77774D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" name="Picture 2" descr="C:\Users\arsil\Desktop\Smartcreative.jpg"/>
          <p:cNvPicPr>
            <a:picLocks noChangeAspect="1" noChangeArrowheads="1"/>
          </p:cNvPicPr>
          <p:nvPr/>
        </p:nvPicPr>
        <p:blipFill>
          <a:blip r:embed="rId2"/>
          <a:srcRect l="1051" r="800" b="504"/>
          <a:stretch>
            <a:fillRect/>
          </a:stretch>
        </p:blipFill>
        <p:spPr bwMode="auto">
          <a:xfrm>
            <a:off x="0" y="0"/>
            <a:ext cx="9144000" cy="69833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3000364" y="3429000"/>
            <a:ext cx="6143636" cy="15716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dirty="0"/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3000364" y="3429000"/>
            <a:ext cx="6143636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d-ID" sz="2000" b="1" dirty="0" smtClean="0">
                <a:solidFill>
                  <a:schemeClr val="bg1"/>
                </a:solidFill>
              </a:rPr>
              <a:t>PENGOLAHAN DAN PENYAJIAN DATA HASIL</a:t>
            </a:r>
          </a:p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PER</a:t>
            </a:r>
            <a:r>
              <a:rPr lang="id-ID" sz="2000" b="1" dirty="0" smtClean="0">
                <a:solidFill>
                  <a:schemeClr val="bg1"/>
                </a:solidFill>
              </a:rPr>
              <a:t>TEMUAN </a:t>
            </a:r>
            <a:r>
              <a:rPr lang="id-ID" sz="2000" b="1" dirty="0" smtClean="0">
                <a:solidFill>
                  <a:schemeClr val="bg1"/>
                </a:solidFill>
              </a:rPr>
              <a:t>13</a:t>
            </a:r>
            <a:endParaRPr lang="id-ID" sz="2000" b="1" dirty="0" smtClean="0">
              <a:solidFill>
                <a:schemeClr val="bg1"/>
              </a:solidFill>
            </a:endParaRPr>
          </a:p>
          <a:p>
            <a:pPr algn="ctr"/>
            <a:r>
              <a:rPr lang="id-ID" sz="1400" b="1" dirty="0" smtClean="0">
                <a:solidFill>
                  <a:schemeClr val="bg1"/>
                </a:solidFill>
              </a:rPr>
              <a:t>RACHMANIDA NUZRINA; VITRIA MELANI; MERTIEN SA’PANG</a:t>
            </a:r>
            <a:endParaRPr lang="en-US" sz="14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ILMU </a:t>
            </a:r>
            <a:r>
              <a:rPr lang="en-US" sz="1400" b="1" dirty="0">
                <a:solidFill>
                  <a:schemeClr val="bg1"/>
                </a:solidFill>
              </a:rPr>
              <a:t>GIZI / FAKULTAS ILMU KESEHATAN </a:t>
            </a:r>
          </a:p>
          <a:p>
            <a:pPr algn="ctr"/>
            <a:endParaRPr lang="en-US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id-ID" sz="4000" dirty="0" smtClean="0">
                <a:solidFill>
                  <a:prstClr val="black"/>
                </a:solidFill>
              </a:rPr>
              <a:t>KEMAMPUAN AKHIR YANG DIHARAPKAN</a:t>
            </a:r>
            <a:endParaRPr lang="id-ID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M</a:t>
            </a:r>
            <a:r>
              <a:rPr lang="id-ID" dirty="0" smtClean="0"/>
              <a:t>ahasiswa mampu mengolah dan </a:t>
            </a:r>
            <a:r>
              <a:rPr lang="id-ID" dirty="0" smtClean="0"/>
              <a:t>menyajikan </a:t>
            </a:r>
            <a:r>
              <a:rPr lang="id-ID" dirty="0" smtClean="0"/>
              <a:t>data hasil pengumpulan data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TUGAS</a:t>
            </a:r>
            <a:endParaRPr lang="id-ID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Input data yang telah </a:t>
            </a:r>
            <a:r>
              <a:rPr lang="id-ID" dirty="0" smtClean="0"/>
              <a:t>dikumpulkan sesuai dengan tempate yang di sediakan</a:t>
            </a:r>
            <a:endParaRPr lang="id-ID" dirty="0" smtClean="0"/>
          </a:p>
          <a:p>
            <a:r>
              <a:rPr lang="id-ID" dirty="0" smtClean="0"/>
              <a:t>Olah data tersebut dan sajikan sesuai dengan tujuan proposal </a:t>
            </a:r>
            <a:endParaRPr lang="id-ID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714356"/>
            <a:ext cx="9021465" cy="5072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 r="29722" b="6250"/>
          <a:stretch>
            <a:fillRect/>
          </a:stretch>
        </p:blipFill>
        <p:spPr bwMode="auto">
          <a:xfrm>
            <a:off x="642910" y="428604"/>
            <a:ext cx="7715272" cy="5786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plate-PPT-UEU-Pertemuan-2-dan-seterusnya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Template-PPT-UEU-Pertemuan-2-dan-seterusnya1</Template>
  <TotalTime>40</TotalTime>
  <Words>57</Words>
  <Application>Microsoft Office PowerPoint</Application>
  <PresentationFormat>On-screen Show (4:3)</PresentationFormat>
  <Paragraphs>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Template-PPT-UEU-Pertemuan-2-dan-seterusnya1</vt:lpstr>
      <vt:lpstr>Slide 1</vt:lpstr>
      <vt:lpstr>KEMAMPUAN AKHIR YANG DIHARAPKAN</vt:lpstr>
      <vt:lpstr>TUGAS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mertien</dc:creator>
  <cp:lastModifiedBy>mertien</cp:lastModifiedBy>
  <cp:revision>10</cp:revision>
  <dcterms:created xsi:type="dcterms:W3CDTF">2017-12-05T00:12:41Z</dcterms:created>
  <dcterms:modified xsi:type="dcterms:W3CDTF">2018-01-26T08:52:22Z</dcterms:modified>
</cp:coreProperties>
</file>