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A5D1A0F-C898-4DD2-9979-92A26A50718A}" type="datetimeFigureOut">
              <a:rPr lang="id-ID" smtClean="0"/>
              <a:pPr/>
              <a:t>26/01/2018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9881770-E651-49C9-9947-B6417C7777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98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00364" y="3429000"/>
            <a:ext cx="6143636" cy="15716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00364" y="3429000"/>
            <a:ext cx="61436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PENENTUAN PRIORITAS MSALAH DAN PERENCANAAN PROGRAM GIZI DAN KESEHATAN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</a:t>
            </a:r>
            <a:r>
              <a:rPr lang="id-ID" sz="2000" b="1" dirty="0" smtClean="0">
                <a:solidFill>
                  <a:schemeClr val="bg1"/>
                </a:solidFill>
              </a:rPr>
              <a:t>TEMUAN </a:t>
            </a:r>
            <a:r>
              <a:rPr lang="id-ID" sz="2000" b="1" dirty="0" smtClean="0">
                <a:solidFill>
                  <a:schemeClr val="bg1"/>
                </a:solidFill>
              </a:rPr>
              <a:t>14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1400" b="1" dirty="0" smtClean="0">
                <a:solidFill>
                  <a:schemeClr val="bg1"/>
                </a:solidFill>
              </a:rPr>
              <a:t>RACHMANIDA NUZRINA; VITRIA MELANI; MERTIEN SA’PANG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ILMU </a:t>
            </a:r>
            <a:r>
              <a:rPr lang="en-US" sz="1400" b="1" dirty="0">
                <a:solidFill>
                  <a:schemeClr val="bg1"/>
                </a:solidFill>
              </a:rPr>
              <a:t>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d-ID" sz="4000" dirty="0" smtClean="0">
                <a:solidFill>
                  <a:prstClr val="black"/>
                </a:solidFill>
              </a:rPr>
              <a:t>KEMAMPUAN AKHIR YANG DIHARAPKAN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M</a:t>
            </a:r>
            <a:r>
              <a:rPr lang="id-ID" dirty="0" smtClean="0"/>
              <a:t>ahasiswa mampu menentukan prioritas masalah pada wilayah pengambilan data</a:t>
            </a:r>
          </a:p>
          <a:p>
            <a:pPr lvl="0"/>
            <a:r>
              <a:rPr lang="id-ID" dirty="0" smtClean="0"/>
              <a:t>Mahasiswa mampu merencanakan program gizi untuk mengatasi masalah tersebut sesuai dengan kondisi wilayah pengambilan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prioritas masalah di wilayah tersebut sesuai dengan hasil pengambilan data</a:t>
            </a:r>
          </a:p>
          <a:p>
            <a:r>
              <a:rPr lang="id-ID" smtClean="0"/>
              <a:t>Buat perencanaan program untuk masalah tersebut!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-PPT-UEU-Pertemuan-2-dan-seterusny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Template-PPT-UEU-Pertemuan-2-dan-seterusnya1</Template>
  <TotalTime>41</TotalTime>
  <Words>74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Template-PPT-UEU-Pertemuan-2-dan-seterusnya1</vt:lpstr>
      <vt:lpstr>Slide 1</vt:lpstr>
      <vt:lpstr>KEMAMPUAN AKHIR YANG DIHARAPKAN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mertien</dc:creator>
  <cp:lastModifiedBy>mertien</cp:lastModifiedBy>
  <cp:revision>8</cp:revision>
  <dcterms:created xsi:type="dcterms:W3CDTF">2017-12-05T00:12:41Z</dcterms:created>
  <dcterms:modified xsi:type="dcterms:W3CDTF">2018-01-26T08:54:21Z</dcterms:modified>
</cp:coreProperties>
</file>