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EE347-7E32-46BB-BDCB-BC1B065A8243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0DFAE35-0E12-44D8-A39D-50EBB3453CE7}">
      <dgm:prSet phldrT="[Text]"/>
      <dgm:spPr/>
      <dgm:t>
        <a:bodyPr/>
        <a:lstStyle/>
        <a:p>
          <a:r>
            <a:rPr lang="id-ID" b="1" dirty="0" smtClean="0"/>
            <a:t>Status Gizi &lt;&lt;</a:t>
          </a:r>
          <a:endParaRPr lang="id-ID" b="1" dirty="0"/>
        </a:p>
      </dgm:t>
    </dgm:pt>
    <dgm:pt modelId="{C0EA7E50-DAC0-4A91-B643-5AED854EC324}" type="parTrans" cxnId="{216002D1-9543-4CDE-AF10-F632812063C3}">
      <dgm:prSet/>
      <dgm:spPr/>
      <dgm:t>
        <a:bodyPr/>
        <a:lstStyle/>
        <a:p>
          <a:endParaRPr lang="id-ID"/>
        </a:p>
      </dgm:t>
    </dgm:pt>
    <dgm:pt modelId="{50721555-B43F-486D-B8AE-D257B4957960}" type="sibTrans" cxnId="{216002D1-9543-4CDE-AF10-F632812063C3}">
      <dgm:prSet/>
      <dgm:spPr/>
      <dgm:t>
        <a:bodyPr/>
        <a:lstStyle/>
        <a:p>
          <a:endParaRPr lang="id-ID"/>
        </a:p>
      </dgm:t>
    </dgm:pt>
    <dgm:pt modelId="{CCD1E02A-2BB3-4CF0-86DA-CDD8AFABF888}">
      <dgm:prSet phldrT="[Text]"/>
      <dgm:spPr/>
      <dgm:t>
        <a:bodyPr/>
        <a:lstStyle/>
        <a:p>
          <a:r>
            <a:rPr lang="id-ID" b="1" dirty="0" smtClean="0"/>
            <a:t>Infeksi</a:t>
          </a:r>
          <a:endParaRPr lang="id-ID" b="1" dirty="0"/>
        </a:p>
      </dgm:t>
    </dgm:pt>
    <dgm:pt modelId="{1871983D-B96A-4C78-BE90-531EDC739C19}" type="parTrans" cxnId="{963426DC-A6D5-4BE9-85CF-E517ED2752DF}">
      <dgm:prSet/>
      <dgm:spPr/>
      <dgm:t>
        <a:bodyPr/>
        <a:lstStyle/>
        <a:p>
          <a:endParaRPr lang="id-ID"/>
        </a:p>
      </dgm:t>
    </dgm:pt>
    <dgm:pt modelId="{528821CC-FE46-47EF-BD72-00F07B85CA10}" type="sibTrans" cxnId="{963426DC-A6D5-4BE9-85CF-E517ED2752DF}">
      <dgm:prSet/>
      <dgm:spPr/>
      <dgm:t>
        <a:bodyPr/>
        <a:lstStyle/>
        <a:p>
          <a:endParaRPr lang="id-ID"/>
        </a:p>
      </dgm:t>
    </dgm:pt>
    <dgm:pt modelId="{B1F5039B-00A7-4822-BD15-0DFD93E1BB85}">
      <dgm:prSet phldrT="[Text]"/>
      <dgm:spPr/>
      <dgm:t>
        <a:bodyPr/>
        <a:lstStyle/>
        <a:p>
          <a:r>
            <a:rPr lang="id-ID" b="1" dirty="0" smtClean="0"/>
            <a:t>Kesling &lt;&lt;</a:t>
          </a:r>
          <a:endParaRPr lang="id-ID" b="1" dirty="0"/>
        </a:p>
      </dgm:t>
    </dgm:pt>
    <dgm:pt modelId="{12E98C20-AC07-42B5-961A-187B89A33679}" type="parTrans" cxnId="{7FF80B81-9C08-4FBD-B101-774D222AC120}">
      <dgm:prSet/>
      <dgm:spPr/>
      <dgm:t>
        <a:bodyPr/>
        <a:lstStyle/>
        <a:p>
          <a:endParaRPr lang="id-ID"/>
        </a:p>
      </dgm:t>
    </dgm:pt>
    <dgm:pt modelId="{97B02DE1-4DAF-460E-BD75-1BF273B8ABD5}" type="sibTrans" cxnId="{7FF80B81-9C08-4FBD-B101-774D222AC120}">
      <dgm:prSet/>
      <dgm:spPr/>
      <dgm:t>
        <a:bodyPr/>
        <a:lstStyle/>
        <a:p>
          <a:endParaRPr lang="id-ID"/>
        </a:p>
      </dgm:t>
    </dgm:pt>
    <dgm:pt modelId="{16AA0CD2-FD2F-448B-BBC5-A0CD12534DB8}">
      <dgm:prSet phldrT="[Text]"/>
      <dgm:spPr/>
      <dgm:t>
        <a:bodyPr/>
        <a:lstStyle/>
        <a:p>
          <a:r>
            <a:rPr lang="id-ID" b="1" dirty="0" smtClean="0"/>
            <a:t>Pem.kes &lt;&lt;</a:t>
          </a:r>
          <a:endParaRPr lang="id-ID" b="1" dirty="0"/>
        </a:p>
      </dgm:t>
    </dgm:pt>
    <dgm:pt modelId="{2CD0F2D5-4E23-475F-BEC8-59933C2D9993}" type="parTrans" cxnId="{3A3CE5A4-F9DE-473E-937F-62B9DECE0E56}">
      <dgm:prSet/>
      <dgm:spPr/>
      <dgm:t>
        <a:bodyPr/>
        <a:lstStyle/>
        <a:p>
          <a:endParaRPr lang="id-ID"/>
        </a:p>
      </dgm:t>
    </dgm:pt>
    <dgm:pt modelId="{4235B1B3-3437-4E38-AD2E-7A9FEAFB0989}" type="sibTrans" cxnId="{3A3CE5A4-F9DE-473E-937F-62B9DECE0E56}">
      <dgm:prSet/>
      <dgm:spPr/>
      <dgm:t>
        <a:bodyPr/>
        <a:lstStyle/>
        <a:p>
          <a:endParaRPr lang="id-ID"/>
        </a:p>
      </dgm:t>
    </dgm:pt>
    <dgm:pt modelId="{7D5BE902-5B98-4981-905C-00EB09EF749E}">
      <dgm:prSet phldrT="[Text]"/>
      <dgm:spPr/>
      <dgm:t>
        <a:bodyPr/>
        <a:lstStyle/>
        <a:p>
          <a:r>
            <a:rPr lang="id-ID" b="1" dirty="0" smtClean="0"/>
            <a:t>Asupan Zat Gizi&lt;&lt;</a:t>
          </a:r>
          <a:endParaRPr lang="id-ID" b="1" dirty="0"/>
        </a:p>
      </dgm:t>
    </dgm:pt>
    <dgm:pt modelId="{E6F9159D-D7F0-4EC8-B82C-54E0701723ED}" type="parTrans" cxnId="{1A8EB946-B90D-4A54-A270-BB67874611C5}">
      <dgm:prSet/>
      <dgm:spPr/>
      <dgm:t>
        <a:bodyPr/>
        <a:lstStyle/>
        <a:p>
          <a:endParaRPr lang="id-ID"/>
        </a:p>
      </dgm:t>
    </dgm:pt>
    <dgm:pt modelId="{63997F9E-25B9-42C9-9861-173206A4F03C}" type="sibTrans" cxnId="{1A8EB946-B90D-4A54-A270-BB67874611C5}">
      <dgm:prSet/>
      <dgm:spPr/>
      <dgm:t>
        <a:bodyPr/>
        <a:lstStyle/>
        <a:p>
          <a:endParaRPr lang="id-ID"/>
        </a:p>
      </dgm:t>
    </dgm:pt>
    <dgm:pt modelId="{F59AB01B-FDA6-4724-B43E-03704E908CB0}">
      <dgm:prSet phldrT="[Text]"/>
      <dgm:spPr/>
      <dgm:t>
        <a:bodyPr/>
        <a:lstStyle/>
        <a:p>
          <a:r>
            <a:rPr lang="id-ID" b="1" dirty="0" smtClean="0"/>
            <a:t>Pola Makan Salah</a:t>
          </a:r>
          <a:endParaRPr lang="id-ID" b="1" dirty="0"/>
        </a:p>
      </dgm:t>
    </dgm:pt>
    <dgm:pt modelId="{3F04D24E-66AE-4EE5-B8C5-930DD0256766}" type="parTrans" cxnId="{E3E3FECD-3368-4E00-8EA1-C10A5874FFB2}">
      <dgm:prSet/>
      <dgm:spPr/>
      <dgm:t>
        <a:bodyPr/>
        <a:lstStyle/>
        <a:p>
          <a:endParaRPr lang="id-ID"/>
        </a:p>
      </dgm:t>
    </dgm:pt>
    <dgm:pt modelId="{167A7B91-CB3A-452B-9B4B-F66A09D1D250}" type="sibTrans" cxnId="{E3E3FECD-3368-4E00-8EA1-C10A5874FFB2}">
      <dgm:prSet/>
      <dgm:spPr/>
      <dgm:t>
        <a:bodyPr/>
        <a:lstStyle/>
        <a:p>
          <a:endParaRPr lang="id-ID"/>
        </a:p>
      </dgm:t>
    </dgm:pt>
    <dgm:pt modelId="{7C3A2CC8-5114-4A5B-AB33-20A6DE83796D}">
      <dgm:prSet phldrT="[Text]"/>
      <dgm:spPr/>
      <dgm:t>
        <a:bodyPr/>
        <a:lstStyle/>
        <a:p>
          <a:r>
            <a:rPr lang="id-ID" b="1" dirty="0" smtClean="0"/>
            <a:t>Pengetahuan Gizi&lt;&lt;</a:t>
          </a:r>
          <a:endParaRPr lang="id-ID" b="1" dirty="0"/>
        </a:p>
      </dgm:t>
    </dgm:pt>
    <dgm:pt modelId="{8746416D-8DC1-44B1-93CE-B4DE7DBA36A2}" type="parTrans" cxnId="{FF3A4DE8-EDEA-40D2-A688-51FBE7FA1C9C}">
      <dgm:prSet/>
      <dgm:spPr/>
      <dgm:t>
        <a:bodyPr/>
        <a:lstStyle/>
        <a:p>
          <a:endParaRPr lang="id-ID"/>
        </a:p>
      </dgm:t>
    </dgm:pt>
    <dgm:pt modelId="{3454A5B1-A3FB-46BE-BC44-22499016FC80}" type="sibTrans" cxnId="{FF3A4DE8-EDEA-40D2-A688-51FBE7FA1C9C}">
      <dgm:prSet/>
      <dgm:spPr/>
      <dgm:t>
        <a:bodyPr/>
        <a:lstStyle/>
        <a:p>
          <a:endParaRPr lang="id-ID"/>
        </a:p>
      </dgm:t>
    </dgm:pt>
    <dgm:pt modelId="{16FEE745-3C1F-4CE5-8B5F-BEA0B2C2F815}" type="pres">
      <dgm:prSet presAssocID="{552EE347-7E32-46BB-BDCB-BC1B065A82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15540B23-BA1A-4E7F-A726-1CF232203656}" type="pres">
      <dgm:prSet presAssocID="{B0DFAE35-0E12-44D8-A39D-50EBB3453CE7}" presName="hierRoot1" presStyleCnt="0"/>
      <dgm:spPr/>
    </dgm:pt>
    <dgm:pt modelId="{49128356-D87C-44EB-A8E4-E60BC111F091}" type="pres">
      <dgm:prSet presAssocID="{B0DFAE35-0E12-44D8-A39D-50EBB3453CE7}" presName="composite" presStyleCnt="0"/>
      <dgm:spPr/>
    </dgm:pt>
    <dgm:pt modelId="{4643D495-4B67-49F3-880D-0CA29D46FFEA}" type="pres">
      <dgm:prSet presAssocID="{B0DFAE35-0E12-44D8-A39D-50EBB3453CE7}" presName="image" presStyleLbl="node0" presStyleIdx="0" presStyleCnt="1"/>
      <dgm:spPr/>
    </dgm:pt>
    <dgm:pt modelId="{945DB7E2-D651-4EB8-9D9F-863F0E6C3F9A}" type="pres">
      <dgm:prSet presAssocID="{B0DFAE35-0E12-44D8-A39D-50EBB3453CE7}" presName="text" presStyleLbl="revTx" presStyleIdx="0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ECCD559-1784-4013-9D4C-15CEF72A6FE1}" type="pres">
      <dgm:prSet presAssocID="{B0DFAE35-0E12-44D8-A39D-50EBB3453CE7}" presName="hierChild2" presStyleCnt="0"/>
      <dgm:spPr/>
    </dgm:pt>
    <dgm:pt modelId="{D3051256-AEC2-41D3-AB72-59C6B5F7E2AC}" type="pres">
      <dgm:prSet presAssocID="{1871983D-B96A-4C78-BE90-531EDC739C19}" presName="Name10" presStyleLbl="parChTrans1D2" presStyleIdx="0" presStyleCnt="2"/>
      <dgm:spPr/>
      <dgm:t>
        <a:bodyPr/>
        <a:lstStyle/>
        <a:p>
          <a:endParaRPr lang="id-ID"/>
        </a:p>
      </dgm:t>
    </dgm:pt>
    <dgm:pt modelId="{6901E975-1EFA-42F8-9A19-27F72F58445F}" type="pres">
      <dgm:prSet presAssocID="{CCD1E02A-2BB3-4CF0-86DA-CDD8AFABF888}" presName="hierRoot2" presStyleCnt="0"/>
      <dgm:spPr/>
    </dgm:pt>
    <dgm:pt modelId="{0B780511-721B-45C7-A29C-495EF99B776A}" type="pres">
      <dgm:prSet presAssocID="{CCD1E02A-2BB3-4CF0-86DA-CDD8AFABF888}" presName="composite2" presStyleCnt="0"/>
      <dgm:spPr/>
    </dgm:pt>
    <dgm:pt modelId="{EBE4CFC8-EB96-4AB8-8C28-3DAFFFAEA92E}" type="pres">
      <dgm:prSet presAssocID="{CCD1E02A-2BB3-4CF0-86DA-CDD8AFABF888}" presName="image2" presStyleLbl="node2" presStyleIdx="0" presStyleCnt="2"/>
      <dgm:spPr/>
    </dgm:pt>
    <dgm:pt modelId="{0CC56AF2-0B10-447F-82CC-CEC15F6DC45C}" type="pres">
      <dgm:prSet presAssocID="{CCD1E02A-2BB3-4CF0-86DA-CDD8AFABF888}" presName="text2" presStyleLbl="revTx" presStyleIdx="1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87C88C4-2E04-4B9E-B958-443967C62A0C}" type="pres">
      <dgm:prSet presAssocID="{CCD1E02A-2BB3-4CF0-86DA-CDD8AFABF888}" presName="hierChild3" presStyleCnt="0"/>
      <dgm:spPr/>
    </dgm:pt>
    <dgm:pt modelId="{578A85DF-121E-4119-8796-B49A056A9585}" type="pres">
      <dgm:prSet presAssocID="{12E98C20-AC07-42B5-961A-187B89A33679}" presName="Name17" presStyleLbl="parChTrans1D3" presStyleIdx="0" presStyleCnt="4"/>
      <dgm:spPr/>
      <dgm:t>
        <a:bodyPr/>
        <a:lstStyle/>
        <a:p>
          <a:endParaRPr lang="id-ID"/>
        </a:p>
      </dgm:t>
    </dgm:pt>
    <dgm:pt modelId="{7B51098D-3573-46E7-B0DE-15DEC78C7A4A}" type="pres">
      <dgm:prSet presAssocID="{B1F5039B-00A7-4822-BD15-0DFD93E1BB85}" presName="hierRoot3" presStyleCnt="0"/>
      <dgm:spPr/>
    </dgm:pt>
    <dgm:pt modelId="{BD05D5D0-4F42-40B8-81E9-5EC1371A7BC2}" type="pres">
      <dgm:prSet presAssocID="{B1F5039B-00A7-4822-BD15-0DFD93E1BB85}" presName="composite3" presStyleCnt="0"/>
      <dgm:spPr/>
    </dgm:pt>
    <dgm:pt modelId="{2AA30529-44C7-4DC0-A7BF-9207581F19CA}" type="pres">
      <dgm:prSet presAssocID="{B1F5039B-00A7-4822-BD15-0DFD93E1BB85}" presName="image3" presStyleLbl="node3" presStyleIdx="0" presStyleCnt="4"/>
      <dgm:spPr/>
    </dgm:pt>
    <dgm:pt modelId="{E172D7C9-43C3-4857-950A-B5518CD1A092}" type="pres">
      <dgm:prSet presAssocID="{B1F5039B-00A7-4822-BD15-0DFD93E1BB85}" presName="text3" presStyleLbl="revTx" presStyleIdx="2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4B1F5BC-193F-41DF-8E55-8F7A479E081F}" type="pres">
      <dgm:prSet presAssocID="{B1F5039B-00A7-4822-BD15-0DFD93E1BB85}" presName="hierChild4" presStyleCnt="0"/>
      <dgm:spPr/>
    </dgm:pt>
    <dgm:pt modelId="{DF1364A7-9D8B-4CE2-9840-F91D3C4AE55C}" type="pres">
      <dgm:prSet presAssocID="{2CD0F2D5-4E23-475F-BEC8-59933C2D9993}" presName="Name17" presStyleLbl="parChTrans1D3" presStyleIdx="1" presStyleCnt="4"/>
      <dgm:spPr/>
      <dgm:t>
        <a:bodyPr/>
        <a:lstStyle/>
        <a:p>
          <a:endParaRPr lang="id-ID"/>
        </a:p>
      </dgm:t>
    </dgm:pt>
    <dgm:pt modelId="{C2B149CC-4508-4959-BB2F-C582B7FA3D76}" type="pres">
      <dgm:prSet presAssocID="{16AA0CD2-FD2F-448B-BBC5-A0CD12534DB8}" presName="hierRoot3" presStyleCnt="0"/>
      <dgm:spPr/>
    </dgm:pt>
    <dgm:pt modelId="{532EF165-F76C-4AA1-BBC1-0F819EE9F6D5}" type="pres">
      <dgm:prSet presAssocID="{16AA0CD2-FD2F-448B-BBC5-A0CD12534DB8}" presName="composite3" presStyleCnt="0"/>
      <dgm:spPr/>
    </dgm:pt>
    <dgm:pt modelId="{6DD9EA24-BBD3-4C84-98DD-611984D4A689}" type="pres">
      <dgm:prSet presAssocID="{16AA0CD2-FD2F-448B-BBC5-A0CD12534DB8}" presName="image3" presStyleLbl="node3" presStyleIdx="1" presStyleCnt="4"/>
      <dgm:spPr/>
    </dgm:pt>
    <dgm:pt modelId="{1B811AF9-3D45-44A4-A2EC-2B3DEF369D96}" type="pres">
      <dgm:prSet presAssocID="{16AA0CD2-FD2F-448B-BBC5-A0CD12534DB8}" presName="text3" presStyleLbl="revTx" presStyleIdx="3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985C138-ABE3-446C-B936-43944505EEF6}" type="pres">
      <dgm:prSet presAssocID="{16AA0CD2-FD2F-448B-BBC5-A0CD12534DB8}" presName="hierChild4" presStyleCnt="0"/>
      <dgm:spPr/>
    </dgm:pt>
    <dgm:pt modelId="{611DBFEC-4035-42A4-B63C-4BB26695D3F2}" type="pres">
      <dgm:prSet presAssocID="{E6F9159D-D7F0-4EC8-B82C-54E0701723ED}" presName="Name10" presStyleLbl="parChTrans1D2" presStyleIdx="1" presStyleCnt="2"/>
      <dgm:spPr/>
      <dgm:t>
        <a:bodyPr/>
        <a:lstStyle/>
        <a:p>
          <a:endParaRPr lang="id-ID"/>
        </a:p>
      </dgm:t>
    </dgm:pt>
    <dgm:pt modelId="{0910B58B-8CDF-46C2-AF79-E07511C53FE1}" type="pres">
      <dgm:prSet presAssocID="{7D5BE902-5B98-4981-905C-00EB09EF749E}" presName="hierRoot2" presStyleCnt="0"/>
      <dgm:spPr/>
    </dgm:pt>
    <dgm:pt modelId="{8403BD90-FD2F-457F-B6B6-B4DB7CA40A69}" type="pres">
      <dgm:prSet presAssocID="{7D5BE902-5B98-4981-905C-00EB09EF749E}" presName="composite2" presStyleCnt="0"/>
      <dgm:spPr/>
    </dgm:pt>
    <dgm:pt modelId="{980983EA-6A79-401B-B1C4-E2100C583CBD}" type="pres">
      <dgm:prSet presAssocID="{7D5BE902-5B98-4981-905C-00EB09EF749E}" presName="image2" presStyleLbl="node2" presStyleIdx="1" presStyleCnt="2"/>
      <dgm:spPr/>
    </dgm:pt>
    <dgm:pt modelId="{072DE98B-058A-4991-98BD-61DD9C30E0D7}" type="pres">
      <dgm:prSet presAssocID="{7D5BE902-5B98-4981-905C-00EB09EF749E}" presName="text2" presStyleLbl="revTx" presStyleIdx="4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1757C32-D548-41C2-A6BA-58C4756D1259}" type="pres">
      <dgm:prSet presAssocID="{7D5BE902-5B98-4981-905C-00EB09EF749E}" presName="hierChild3" presStyleCnt="0"/>
      <dgm:spPr/>
    </dgm:pt>
    <dgm:pt modelId="{7A4FBFAE-4EA9-4809-8DA0-2B42E259AECF}" type="pres">
      <dgm:prSet presAssocID="{3F04D24E-66AE-4EE5-B8C5-930DD0256766}" presName="Name17" presStyleLbl="parChTrans1D3" presStyleIdx="2" presStyleCnt="4"/>
      <dgm:spPr/>
      <dgm:t>
        <a:bodyPr/>
        <a:lstStyle/>
        <a:p>
          <a:endParaRPr lang="id-ID"/>
        </a:p>
      </dgm:t>
    </dgm:pt>
    <dgm:pt modelId="{361837DB-E060-46C2-A754-7773CA4EE58B}" type="pres">
      <dgm:prSet presAssocID="{F59AB01B-FDA6-4724-B43E-03704E908CB0}" presName="hierRoot3" presStyleCnt="0"/>
      <dgm:spPr/>
    </dgm:pt>
    <dgm:pt modelId="{52FB9693-70CD-4458-9203-992079AE1CB9}" type="pres">
      <dgm:prSet presAssocID="{F59AB01B-FDA6-4724-B43E-03704E908CB0}" presName="composite3" presStyleCnt="0"/>
      <dgm:spPr/>
    </dgm:pt>
    <dgm:pt modelId="{92475F95-429C-4EFD-AE7C-51EBA984AFA1}" type="pres">
      <dgm:prSet presAssocID="{F59AB01B-FDA6-4724-B43E-03704E908CB0}" presName="image3" presStyleLbl="node3" presStyleIdx="2" presStyleCnt="4"/>
      <dgm:spPr/>
    </dgm:pt>
    <dgm:pt modelId="{5180A0E7-4E6E-4F33-9243-9C04D13DF954}" type="pres">
      <dgm:prSet presAssocID="{F59AB01B-FDA6-4724-B43E-03704E908CB0}" presName="text3" presStyleLbl="revTx" presStyleIdx="5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08BBF49-2F1A-4A97-98F7-BF3F13C7002A}" type="pres">
      <dgm:prSet presAssocID="{F59AB01B-FDA6-4724-B43E-03704E908CB0}" presName="hierChild4" presStyleCnt="0"/>
      <dgm:spPr/>
    </dgm:pt>
    <dgm:pt modelId="{7B9EB618-B465-405A-8AB2-EA3D8C23D63D}" type="pres">
      <dgm:prSet presAssocID="{8746416D-8DC1-44B1-93CE-B4DE7DBA36A2}" presName="Name17" presStyleLbl="parChTrans1D3" presStyleIdx="3" presStyleCnt="4"/>
      <dgm:spPr/>
      <dgm:t>
        <a:bodyPr/>
        <a:lstStyle/>
        <a:p>
          <a:endParaRPr lang="id-ID"/>
        </a:p>
      </dgm:t>
    </dgm:pt>
    <dgm:pt modelId="{655A85FF-7C9E-42B1-8238-D046FD0B692D}" type="pres">
      <dgm:prSet presAssocID="{7C3A2CC8-5114-4A5B-AB33-20A6DE83796D}" presName="hierRoot3" presStyleCnt="0"/>
      <dgm:spPr/>
    </dgm:pt>
    <dgm:pt modelId="{986522D3-9FBC-4ED7-987A-4F4150DEB99B}" type="pres">
      <dgm:prSet presAssocID="{7C3A2CC8-5114-4A5B-AB33-20A6DE83796D}" presName="composite3" presStyleCnt="0"/>
      <dgm:spPr/>
    </dgm:pt>
    <dgm:pt modelId="{BF82C432-7529-4E38-8EF0-8E0150F55DCC}" type="pres">
      <dgm:prSet presAssocID="{7C3A2CC8-5114-4A5B-AB33-20A6DE83796D}" presName="image3" presStyleLbl="node3" presStyleIdx="3" presStyleCnt="4"/>
      <dgm:spPr/>
    </dgm:pt>
    <dgm:pt modelId="{E04928EB-A468-4E74-9A0B-73512C358A26}" type="pres">
      <dgm:prSet presAssocID="{7C3A2CC8-5114-4A5B-AB33-20A6DE83796D}" presName="text3" presStyleLbl="revTx" presStyleIdx="6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5D40081-E92D-4C14-AA85-2DBC1DF07133}" type="pres">
      <dgm:prSet presAssocID="{7C3A2CC8-5114-4A5B-AB33-20A6DE83796D}" presName="hierChild4" presStyleCnt="0"/>
      <dgm:spPr/>
    </dgm:pt>
  </dgm:ptLst>
  <dgm:cxnLst>
    <dgm:cxn modelId="{BA6E0A48-4DFC-45E8-A880-F1896144C5EF}" type="presOf" srcId="{12E98C20-AC07-42B5-961A-187B89A33679}" destId="{578A85DF-121E-4119-8796-B49A056A9585}" srcOrd="0" destOrd="0" presId="urn:microsoft.com/office/officeart/2009/layout/CirclePictureHierarchy"/>
    <dgm:cxn modelId="{7FF80B81-9C08-4FBD-B101-774D222AC120}" srcId="{CCD1E02A-2BB3-4CF0-86DA-CDD8AFABF888}" destId="{B1F5039B-00A7-4822-BD15-0DFD93E1BB85}" srcOrd="0" destOrd="0" parTransId="{12E98C20-AC07-42B5-961A-187B89A33679}" sibTransId="{97B02DE1-4DAF-460E-BD75-1BF273B8ABD5}"/>
    <dgm:cxn modelId="{3A3CE5A4-F9DE-473E-937F-62B9DECE0E56}" srcId="{CCD1E02A-2BB3-4CF0-86DA-CDD8AFABF888}" destId="{16AA0CD2-FD2F-448B-BBC5-A0CD12534DB8}" srcOrd="1" destOrd="0" parTransId="{2CD0F2D5-4E23-475F-BEC8-59933C2D9993}" sibTransId="{4235B1B3-3437-4E38-AD2E-7A9FEAFB0989}"/>
    <dgm:cxn modelId="{52B7715E-5414-426A-A10E-AFBD99A2DFE2}" type="presOf" srcId="{7C3A2CC8-5114-4A5B-AB33-20A6DE83796D}" destId="{E04928EB-A468-4E74-9A0B-73512C358A26}" srcOrd="0" destOrd="0" presId="urn:microsoft.com/office/officeart/2009/layout/CirclePictureHierarchy"/>
    <dgm:cxn modelId="{15834895-F817-481D-B175-06489A1F7013}" type="presOf" srcId="{B0DFAE35-0E12-44D8-A39D-50EBB3453CE7}" destId="{945DB7E2-D651-4EB8-9D9F-863F0E6C3F9A}" srcOrd="0" destOrd="0" presId="urn:microsoft.com/office/officeart/2009/layout/CirclePictureHierarchy"/>
    <dgm:cxn modelId="{2549C1D8-6593-487D-BCB9-80BA33BC45D3}" type="presOf" srcId="{CCD1E02A-2BB3-4CF0-86DA-CDD8AFABF888}" destId="{0CC56AF2-0B10-447F-82CC-CEC15F6DC45C}" srcOrd="0" destOrd="0" presId="urn:microsoft.com/office/officeart/2009/layout/CirclePictureHierarchy"/>
    <dgm:cxn modelId="{163ED66F-42A9-4E45-A985-334B83E31272}" type="presOf" srcId="{B1F5039B-00A7-4822-BD15-0DFD93E1BB85}" destId="{E172D7C9-43C3-4857-950A-B5518CD1A092}" srcOrd="0" destOrd="0" presId="urn:microsoft.com/office/officeart/2009/layout/CirclePictureHierarchy"/>
    <dgm:cxn modelId="{FF3A4DE8-EDEA-40D2-A688-51FBE7FA1C9C}" srcId="{7D5BE902-5B98-4981-905C-00EB09EF749E}" destId="{7C3A2CC8-5114-4A5B-AB33-20A6DE83796D}" srcOrd="1" destOrd="0" parTransId="{8746416D-8DC1-44B1-93CE-B4DE7DBA36A2}" sibTransId="{3454A5B1-A3FB-46BE-BC44-22499016FC80}"/>
    <dgm:cxn modelId="{548B81F3-9865-49D9-AD32-2251CD281566}" type="presOf" srcId="{8746416D-8DC1-44B1-93CE-B4DE7DBA36A2}" destId="{7B9EB618-B465-405A-8AB2-EA3D8C23D63D}" srcOrd="0" destOrd="0" presId="urn:microsoft.com/office/officeart/2009/layout/CirclePictureHierarchy"/>
    <dgm:cxn modelId="{F0E18991-0B7B-4972-BA08-59ACEFCF488B}" type="presOf" srcId="{7D5BE902-5B98-4981-905C-00EB09EF749E}" destId="{072DE98B-058A-4991-98BD-61DD9C30E0D7}" srcOrd="0" destOrd="0" presId="urn:microsoft.com/office/officeart/2009/layout/CirclePictureHierarchy"/>
    <dgm:cxn modelId="{9E4309A7-FF6A-4961-81BA-7B95FF3EDDC8}" type="presOf" srcId="{16AA0CD2-FD2F-448B-BBC5-A0CD12534DB8}" destId="{1B811AF9-3D45-44A4-A2EC-2B3DEF369D96}" srcOrd="0" destOrd="0" presId="urn:microsoft.com/office/officeart/2009/layout/CirclePictureHierarchy"/>
    <dgm:cxn modelId="{1543FA96-B8A0-4352-ACE5-FB7F16229A64}" type="presOf" srcId="{552EE347-7E32-46BB-BDCB-BC1B065A8243}" destId="{16FEE745-3C1F-4CE5-8B5F-BEA0B2C2F815}" srcOrd="0" destOrd="0" presId="urn:microsoft.com/office/officeart/2009/layout/CirclePictureHierarchy"/>
    <dgm:cxn modelId="{50DF2A79-87DF-4788-92B3-5957978E8527}" type="presOf" srcId="{E6F9159D-D7F0-4EC8-B82C-54E0701723ED}" destId="{611DBFEC-4035-42A4-B63C-4BB26695D3F2}" srcOrd="0" destOrd="0" presId="urn:microsoft.com/office/officeart/2009/layout/CirclePictureHierarchy"/>
    <dgm:cxn modelId="{291514A1-5085-4AAA-9B21-42544DD1C1A4}" type="presOf" srcId="{F59AB01B-FDA6-4724-B43E-03704E908CB0}" destId="{5180A0E7-4E6E-4F33-9243-9C04D13DF954}" srcOrd="0" destOrd="0" presId="urn:microsoft.com/office/officeart/2009/layout/CirclePictureHierarchy"/>
    <dgm:cxn modelId="{6838C186-209A-4629-92FC-A40B9EA66899}" type="presOf" srcId="{1871983D-B96A-4C78-BE90-531EDC739C19}" destId="{D3051256-AEC2-41D3-AB72-59C6B5F7E2AC}" srcOrd="0" destOrd="0" presId="urn:microsoft.com/office/officeart/2009/layout/CirclePictureHierarchy"/>
    <dgm:cxn modelId="{5661F938-8FBB-4CFA-8058-44117A51FEDC}" type="presOf" srcId="{2CD0F2D5-4E23-475F-BEC8-59933C2D9993}" destId="{DF1364A7-9D8B-4CE2-9840-F91D3C4AE55C}" srcOrd="0" destOrd="0" presId="urn:microsoft.com/office/officeart/2009/layout/CirclePictureHierarchy"/>
    <dgm:cxn modelId="{1B31581B-52AB-4CEE-BA42-E6D674748255}" type="presOf" srcId="{3F04D24E-66AE-4EE5-B8C5-930DD0256766}" destId="{7A4FBFAE-4EA9-4809-8DA0-2B42E259AECF}" srcOrd="0" destOrd="0" presId="urn:microsoft.com/office/officeart/2009/layout/CirclePictureHierarchy"/>
    <dgm:cxn modelId="{1A8EB946-B90D-4A54-A270-BB67874611C5}" srcId="{B0DFAE35-0E12-44D8-A39D-50EBB3453CE7}" destId="{7D5BE902-5B98-4981-905C-00EB09EF749E}" srcOrd="1" destOrd="0" parTransId="{E6F9159D-D7F0-4EC8-B82C-54E0701723ED}" sibTransId="{63997F9E-25B9-42C9-9861-173206A4F03C}"/>
    <dgm:cxn modelId="{E3E3FECD-3368-4E00-8EA1-C10A5874FFB2}" srcId="{7D5BE902-5B98-4981-905C-00EB09EF749E}" destId="{F59AB01B-FDA6-4724-B43E-03704E908CB0}" srcOrd="0" destOrd="0" parTransId="{3F04D24E-66AE-4EE5-B8C5-930DD0256766}" sibTransId="{167A7B91-CB3A-452B-9B4B-F66A09D1D250}"/>
    <dgm:cxn modelId="{963426DC-A6D5-4BE9-85CF-E517ED2752DF}" srcId="{B0DFAE35-0E12-44D8-A39D-50EBB3453CE7}" destId="{CCD1E02A-2BB3-4CF0-86DA-CDD8AFABF888}" srcOrd="0" destOrd="0" parTransId="{1871983D-B96A-4C78-BE90-531EDC739C19}" sibTransId="{528821CC-FE46-47EF-BD72-00F07B85CA10}"/>
    <dgm:cxn modelId="{216002D1-9543-4CDE-AF10-F632812063C3}" srcId="{552EE347-7E32-46BB-BDCB-BC1B065A8243}" destId="{B0DFAE35-0E12-44D8-A39D-50EBB3453CE7}" srcOrd="0" destOrd="0" parTransId="{C0EA7E50-DAC0-4A91-B643-5AED854EC324}" sibTransId="{50721555-B43F-486D-B8AE-D257B4957960}"/>
    <dgm:cxn modelId="{9E45B949-323C-494C-A95B-C87EC4693C1A}" type="presParOf" srcId="{16FEE745-3C1F-4CE5-8B5F-BEA0B2C2F815}" destId="{15540B23-BA1A-4E7F-A726-1CF232203656}" srcOrd="0" destOrd="0" presId="urn:microsoft.com/office/officeart/2009/layout/CirclePictureHierarchy"/>
    <dgm:cxn modelId="{0E6B8A51-2503-4DC3-9823-25ACF1AE876B}" type="presParOf" srcId="{15540B23-BA1A-4E7F-A726-1CF232203656}" destId="{49128356-D87C-44EB-A8E4-E60BC111F091}" srcOrd="0" destOrd="0" presId="urn:microsoft.com/office/officeart/2009/layout/CirclePictureHierarchy"/>
    <dgm:cxn modelId="{E75CA8F6-622B-448C-8FE4-D289701E283A}" type="presParOf" srcId="{49128356-D87C-44EB-A8E4-E60BC111F091}" destId="{4643D495-4B67-49F3-880D-0CA29D46FFEA}" srcOrd="0" destOrd="0" presId="urn:microsoft.com/office/officeart/2009/layout/CirclePictureHierarchy"/>
    <dgm:cxn modelId="{C09574AF-A0D4-4F38-9FE4-BFA2C56FD37A}" type="presParOf" srcId="{49128356-D87C-44EB-A8E4-E60BC111F091}" destId="{945DB7E2-D651-4EB8-9D9F-863F0E6C3F9A}" srcOrd="1" destOrd="0" presId="urn:microsoft.com/office/officeart/2009/layout/CirclePictureHierarchy"/>
    <dgm:cxn modelId="{ACA769B8-2C3D-465D-976B-6996CB754093}" type="presParOf" srcId="{15540B23-BA1A-4E7F-A726-1CF232203656}" destId="{BECCD559-1784-4013-9D4C-15CEF72A6FE1}" srcOrd="1" destOrd="0" presId="urn:microsoft.com/office/officeart/2009/layout/CirclePictureHierarchy"/>
    <dgm:cxn modelId="{0D27D8F8-7DCD-4422-A749-F4F985CF4EFF}" type="presParOf" srcId="{BECCD559-1784-4013-9D4C-15CEF72A6FE1}" destId="{D3051256-AEC2-41D3-AB72-59C6B5F7E2AC}" srcOrd="0" destOrd="0" presId="urn:microsoft.com/office/officeart/2009/layout/CirclePictureHierarchy"/>
    <dgm:cxn modelId="{9DAAE4BD-A904-4D4E-AA15-FB77DF693FE6}" type="presParOf" srcId="{BECCD559-1784-4013-9D4C-15CEF72A6FE1}" destId="{6901E975-1EFA-42F8-9A19-27F72F58445F}" srcOrd="1" destOrd="0" presId="urn:microsoft.com/office/officeart/2009/layout/CirclePictureHierarchy"/>
    <dgm:cxn modelId="{076491B7-7203-4653-90E6-E29E6C9001C1}" type="presParOf" srcId="{6901E975-1EFA-42F8-9A19-27F72F58445F}" destId="{0B780511-721B-45C7-A29C-495EF99B776A}" srcOrd="0" destOrd="0" presId="urn:microsoft.com/office/officeart/2009/layout/CirclePictureHierarchy"/>
    <dgm:cxn modelId="{FC6B9409-96B2-4BE2-864B-3CD80072DE67}" type="presParOf" srcId="{0B780511-721B-45C7-A29C-495EF99B776A}" destId="{EBE4CFC8-EB96-4AB8-8C28-3DAFFFAEA92E}" srcOrd="0" destOrd="0" presId="urn:microsoft.com/office/officeart/2009/layout/CirclePictureHierarchy"/>
    <dgm:cxn modelId="{0E669858-A5B5-4B6F-B504-25DC69544DC4}" type="presParOf" srcId="{0B780511-721B-45C7-A29C-495EF99B776A}" destId="{0CC56AF2-0B10-447F-82CC-CEC15F6DC45C}" srcOrd="1" destOrd="0" presId="urn:microsoft.com/office/officeart/2009/layout/CirclePictureHierarchy"/>
    <dgm:cxn modelId="{B81DFA43-10F4-46EF-939C-46B975F15D69}" type="presParOf" srcId="{6901E975-1EFA-42F8-9A19-27F72F58445F}" destId="{587C88C4-2E04-4B9E-B958-443967C62A0C}" srcOrd="1" destOrd="0" presId="urn:microsoft.com/office/officeart/2009/layout/CirclePictureHierarchy"/>
    <dgm:cxn modelId="{47C89C1F-F2D5-4D7D-8FD5-E433D9329D72}" type="presParOf" srcId="{587C88C4-2E04-4B9E-B958-443967C62A0C}" destId="{578A85DF-121E-4119-8796-B49A056A9585}" srcOrd="0" destOrd="0" presId="urn:microsoft.com/office/officeart/2009/layout/CirclePictureHierarchy"/>
    <dgm:cxn modelId="{7ABFDFA9-91DF-440F-9899-0D012714D6A8}" type="presParOf" srcId="{587C88C4-2E04-4B9E-B958-443967C62A0C}" destId="{7B51098D-3573-46E7-B0DE-15DEC78C7A4A}" srcOrd="1" destOrd="0" presId="urn:microsoft.com/office/officeart/2009/layout/CirclePictureHierarchy"/>
    <dgm:cxn modelId="{3182D9E5-A0FF-475C-A9A9-02460E79DAC5}" type="presParOf" srcId="{7B51098D-3573-46E7-B0DE-15DEC78C7A4A}" destId="{BD05D5D0-4F42-40B8-81E9-5EC1371A7BC2}" srcOrd="0" destOrd="0" presId="urn:microsoft.com/office/officeart/2009/layout/CirclePictureHierarchy"/>
    <dgm:cxn modelId="{554A65CF-F965-47E5-805C-9EA9030FB784}" type="presParOf" srcId="{BD05D5D0-4F42-40B8-81E9-5EC1371A7BC2}" destId="{2AA30529-44C7-4DC0-A7BF-9207581F19CA}" srcOrd="0" destOrd="0" presId="urn:microsoft.com/office/officeart/2009/layout/CirclePictureHierarchy"/>
    <dgm:cxn modelId="{77590E34-C779-46F8-9995-C8BC951B5643}" type="presParOf" srcId="{BD05D5D0-4F42-40B8-81E9-5EC1371A7BC2}" destId="{E172D7C9-43C3-4857-950A-B5518CD1A092}" srcOrd="1" destOrd="0" presId="urn:microsoft.com/office/officeart/2009/layout/CirclePictureHierarchy"/>
    <dgm:cxn modelId="{802EFAA6-3EB2-4531-B331-EC82079246DD}" type="presParOf" srcId="{7B51098D-3573-46E7-B0DE-15DEC78C7A4A}" destId="{D4B1F5BC-193F-41DF-8E55-8F7A479E081F}" srcOrd="1" destOrd="0" presId="urn:microsoft.com/office/officeart/2009/layout/CirclePictureHierarchy"/>
    <dgm:cxn modelId="{C7508B35-E2D2-4E09-A7BC-5DB8276E719A}" type="presParOf" srcId="{587C88C4-2E04-4B9E-B958-443967C62A0C}" destId="{DF1364A7-9D8B-4CE2-9840-F91D3C4AE55C}" srcOrd="2" destOrd="0" presId="urn:microsoft.com/office/officeart/2009/layout/CirclePictureHierarchy"/>
    <dgm:cxn modelId="{F6A89198-9075-4414-A7BD-648A43FB2221}" type="presParOf" srcId="{587C88C4-2E04-4B9E-B958-443967C62A0C}" destId="{C2B149CC-4508-4959-BB2F-C582B7FA3D76}" srcOrd="3" destOrd="0" presId="urn:microsoft.com/office/officeart/2009/layout/CirclePictureHierarchy"/>
    <dgm:cxn modelId="{0D1C2386-04A7-465E-9615-0F84757C2B2A}" type="presParOf" srcId="{C2B149CC-4508-4959-BB2F-C582B7FA3D76}" destId="{532EF165-F76C-4AA1-BBC1-0F819EE9F6D5}" srcOrd="0" destOrd="0" presId="urn:microsoft.com/office/officeart/2009/layout/CirclePictureHierarchy"/>
    <dgm:cxn modelId="{C8844600-D14E-4736-BEB1-C981542E77EF}" type="presParOf" srcId="{532EF165-F76C-4AA1-BBC1-0F819EE9F6D5}" destId="{6DD9EA24-BBD3-4C84-98DD-611984D4A689}" srcOrd="0" destOrd="0" presId="urn:microsoft.com/office/officeart/2009/layout/CirclePictureHierarchy"/>
    <dgm:cxn modelId="{8A2E7B15-5BA3-491E-83B5-06A031905651}" type="presParOf" srcId="{532EF165-F76C-4AA1-BBC1-0F819EE9F6D5}" destId="{1B811AF9-3D45-44A4-A2EC-2B3DEF369D96}" srcOrd="1" destOrd="0" presId="urn:microsoft.com/office/officeart/2009/layout/CirclePictureHierarchy"/>
    <dgm:cxn modelId="{1DE1A999-61C7-47DB-B698-6ECFED571762}" type="presParOf" srcId="{C2B149CC-4508-4959-BB2F-C582B7FA3D76}" destId="{A985C138-ABE3-446C-B936-43944505EEF6}" srcOrd="1" destOrd="0" presId="urn:microsoft.com/office/officeart/2009/layout/CirclePictureHierarchy"/>
    <dgm:cxn modelId="{90F0E90F-7B24-4131-8FD6-4750B03CE328}" type="presParOf" srcId="{BECCD559-1784-4013-9D4C-15CEF72A6FE1}" destId="{611DBFEC-4035-42A4-B63C-4BB26695D3F2}" srcOrd="2" destOrd="0" presId="urn:microsoft.com/office/officeart/2009/layout/CirclePictureHierarchy"/>
    <dgm:cxn modelId="{963D17A6-2F7B-4A4C-89A1-F784A3DEA0AF}" type="presParOf" srcId="{BECCD559-1784-4013-9D4C-15CEF72A6FE1}" destId="{0910B58B-8CDF-46C2-AF79-E07511C53FE1}" srcOrd="3" destOrd="0" presId="urn:microsoft.com/office/officeart/2009/layout/CirclePictureHierarchy"/>
    <dgm:cxn modelId="{1A7CD1DC-3FE0-4CFC-A51F-F685398003CC}" type="presParOf" srcId="{0910B58B-8CDF-46C2-AF79-E07511C53FE1}" destId="{8403BD90-FD2F-457F-B6B6-B4DB7CA40A69}" srcOrd="0" destOrd="0" presId="urn:microsoft.com/office/officeart/2009/layout/CirclePictureHierarchy"/>
    <dgm:cxn modelId="{C0454CF6-C606-4244-B0A3-1DBB5EE55897}" type="presParOf" srcId="{8403BD90-FD2F-457F-B6B6-B4DB7CA40A69}" destId="{980983EA-6A79-401B-B1C4-E2100C583CBD}" srcOrd="0" destOrd="0" presId="urn:microsoft.com/office/officeart/2009/layout/CirclePictureHierarchy"/>
    <dgm:cxn modelId="{F7FB1D91-8D9D-492B-BA56-A5BB88F7E00D}" type="presParOf" srcId="{8403BD90-FD2F-457F-B6B6-B4DB7CA40A69}" destId="{072DE98B-058A-4991-98BD-61DD9C30E0D7}" srcOrd="1" destOrd="0" presId="urn:microsoft.com/office/officeart/2009/layout/CirclePictureHierarchy"/>
    <dgm:cxn modelId="{082F9013-98D2-49D7-AEF3-67D6CEAB1B37}" type="presParOf" srcId="{0910B58B-8CDF-46C2-AF79-E07511C53FE1}" destId="{D1757C32-D548-41C2-A6BA-58C4756D1259}" srcOrd="1" destOrd="0" presId="urn:microsoft.com/office/officeart/2009/layout/CirclePictureHierarchy"/>
    <dgm:cxn modelId="{4181EAC8-9C4E-4CB6-92B8-4B3B25A42298}" type="presParOf" srcId="{D1757C32-D548-41C2-A6BA-58C4756D1259}" destId="{7A4FBFAE-4EA9-4809-8DA0-2B42E259AECF}" srcOrd="0" destOrd="0" presId="urn:microsoft.com/office/officeart/2009/layout/CirclePictureHierarchy"/>
    <dgm:cxn modelId="{BFAD201A-B733-4BAE-B6EE-25FF8E2EEA99}" type="presParOf" srcId="{D1757C32-D548-41C2-A6BA-58C4756D1259}" destId="{361837DB-E060-46C2-A754-7773CA4EE58B}" srcOrd="1" destOrd="0" presId="urn:microsoft.com/office/officeart/2009/layout/CirclePictureHierarchy"/>
    <dgm:cxn modelId="{D1E82CAA-EF7D-42E9-AD32-FD44674C3BA5}" type="presParOf" srcId="{361837DB-E060-46C2-A754-7773CA4EE58B}" destId="{52FB9693-70CD-4458-9203-992079AE1CB9}" srcOrd="0" destOrd="0" presId="urn:microsoft.com/office/officeart/2009/layout/CirclePictureHierarchy"/>
    <dgm:cxn modelId="{D0C0E06C-519B-4764-9179-367C8722FD31}" type="presParOf" srcId="{52FB9693-70CD-4458-9203-992079AE1CB9}" destId="{92475F95-429C-4EFD-AE7C-51EBA984AFA1}" srcOrd="0" destOrd="0" presId="urn:microsoft.com/office/officeart/2009/layout/CirclePictureHierarchy"/>
    <dgm:cxn modelId="{796527ED-5DB3-416D-9744-BE8495282EFF}" type="presParOf" srcId="{52FB9693-70CD-4458-9203-992079AE1CB9}" destId="{5180A0E7-4E6E-4F33-9243-9C04D13DF954}" srcOrd="1" destOrd="0" presId="urn:microsoft.com/office/officeart/2009/layout/CirclePictureHierarchy"/>
    <dgm:cxn modelId="{ACCCAD72-3D49-4F21-A882-9D081A4CB6AA}" type="presParOf" srcId="{361837DB-E060-46C2-A754-7773CA4EE58B}" destId="{F08BBF49-2F1A-4A97-98F7-BF3F13C7002A}" srcOrd="1" destOrd="0" presId="urn:microsoft.com/office/officeart/2009/layout/CirclePictureHierarchy"/>
    <dgm:cxn modelId="{53E66A3C-D16E-4270-8D2D-5B8B47AE376C}" type="presParOf" srcId="{D1757C32-D548-41C2-A6BA-58C4756D1259}" destId="{7B9EB618-B465-405A-8AB2-EA3D8C23D63D}" srcOrd="2" destOrd="0" presId="urn:microsoft.com/office/officeart/2009/layout/CirclePictureHierarchy"/>
    <dgm:cxn modelId="{6F29A42F-832F-4F14-863C-E6A1123F65E6}" type="presParOf" srcId="{D1757C32-D548-41C2-A6BA-58C4756D1259}" destId="{655A85FF-7C9E-42B1-8238-D046FD0B692D}" srcOrd="3" destOrd="0" presId="urn:microsoft.com/office/officeart/2009/layout/CirclePictureHierarchy"/>
    <dgm:cxn modelId="{AB05183A-08CF-45C2-A515-719AB0B1C405}" type="presParOf" srcId="{655A85FF-7C9E-42B1-8238-D046FD0B692D}" destId="{986522D3-9FBC-4ED7-987A-4F4150DEB99B}" srcOrd="0" destOrd="0" presId="urn:microsoft.com/office/officeart/2009/layout/CirclePictureHierarchy"/>
    <dgm:cxn modelId="{185826BF-63BA-4F3B-87C0-8BC62E9EFA06}" type="presParOf" srcId="{986522D3-9FBC-4ED7-987A-4F4150DEB99B}" destId="{BF82C432-7529-4E38-8EF0-8E0150F55DCC}" srcOrd="0" destOrd="0" presId="urn:microsoft.com/office/officeart/2009/layout/CirclePictureHierarchy"/>
    <dgm:cxn modelId="{1D5A3F1E-02A9-412A-8902-C2B1E4AFDAD1}" type="presParOf" srcId="{986522D3-9FBC-4ED7-987A-4F4150DEB99B}" destId="{E04928EB-A468-4E74-9A0B-73512C358A26}" srcOrd="1" destOrd="0" presId="urn:microsoft.com/office/officeart/2009/layout/CirclePictureHierarchy"/>
    <dgm:cxn modelId="{91D440A5-D4D7-4C99-93F9-F632F6CF5957}" type="presParOf" srcId="{655A85FF-7C9E-42B1-8238-D046FD0B692D}" destId="{B5D40081-E92D-4C14-AA85-2DBC1DF07133}" srcOrd="1" destOrd="0" presId="urn:microsoft.com/office/officeart/2009/layout/CirclePictureHierarchy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EE347-7E32-46BB-BDCB-BC1B065A8243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0DFAE35-0E12-44D8-A39D-50EBB3453CE7}">
      <dgm:prSet phldrT="[Text]"/>
      <dgm:spPr/>
      <dgm:t>
        <a:bodyPr/>
        <a:lstStyle/>
        <a:p>
          <a:r>
            <a:rPr lang="id-ID" b="1" dirty="0" smtClean="0"/>
            <a:t>Status Gizi  Baik</a:t>
          </a:r>
          <a:endParaRPr lang="id-ID" b="1" dirty="0"/>
        </a:p>
      </dgm:t>
    </dgm:pt>
    <dgm:pt modelId="{C0EA7E50-DAC0-4A91-B643-5AED854EC324}" type="parTrans" cxnId="{216002D1-9543-4CDE-AF10-F632812063C3}">
      <dgm:prSet/>
      <dgm:spPr/>
      <dgm:t>
        <a:bodyPr/>
        <a:lstStyle/>
        <a:p>
          <a:endParaRPr lang="id-ID"/>
        </a:p>
      </dgm:t>
    </dgm:pt>
    <dgm:pt modelId="{50721555-B43F-486D-B8AE-D257B4957960}" type="sibTrans" cxnId="{216002D1-9543-4CDE-AF10-F632812063C3}">
      <dgm:prSet/>
      <dgm:spPr/>
      <dgm:t>
        <a:bodyPr/>
        <a:lstStyle/>
        <a:p>
          <a:endParaRPr lang="id-ID"/>
        </a:p>
      </dgm:t>
    </dgm:pt>
    <dgm:pt modelId="{CCD1E02A-2BB3-4CF0-86DA-CDD8AFABF888}">
      <dgm:prSet phldrT="[Text]"/>
      <dgm:spPr/>
      <dgm:t>
        <a:bodyPr/>
        <a:lstStyle/>
        <a:p>
          <a:r>
            <a:rPr lang="id-ID" b="1" dirty="0" smtClean="0"/>
            <a:t>Tidak Ada Infeksi</a:t>
          </a:r>
          <a:endParaRPr lang="id-ID" b="1" dirty="0"/>
        </a:p>
      </dgm:t>
    </dgm:pt>
    <dgm:pt modelId="{1871983D-B96A-4C78-BE90-531EDC739C19}" type="parTrans" cxnId="{963426DC-A6D5-4BE9-85CF-E517ED2752DF}">
      <dgm:prSet/>
      <dgm:spPr/>
      <dgm:t>
        <a:bodyPr/>
        <a:lstStyle/>
        <a:p>
          <a:endParaRPr lang="id-ID"/>
        </a:p>
      </dgm:t>
    </dgm:pt>
    <dgm:pt modelId="{528821CC-FE46-47EF-BD72-00F07B85CA10}" type="sibTrans" cxnId="{963426DC-A6D5-4BE9-85CF-E517ED2752DF}">
      <dgm:prSet/>
      <dgm:spPr/>
      <dgm:t>
        <a:bodyPr/>
        <a:lstStyle/>
        <a:p>
          <a:endParaRPr lang="id-ID"/>
        </a:p>
      </dgm:t>
    </dgm:pt>
    <dgm:pt modelId="{B1F5039B-00A7-4822-BD15-0DFD93E1BB85}">
      <dgm:prSet phldrT="[Text]"/>
      <dgm:spPr/>
      <dgm:t>
        <a:bodyPr/>
        <a:lstStyle/>
        <a:p>
          <a:r>
            <a:rPr lang="id-ID" b="1" dirty="0" smtClean="0"/>
            <a:t>Kesling Baik</a:t>
          </a:r>
          <a:endParaRPr lang="id-ID" b="1" dirty="0"/>
        </a:p>
      </dgm:t>
    </dgm:pt>
    <dgm:pt modelId="{12E98C20-AC07-42B5-961A-187B89A33679}" type="parTrans" cxnId="{7FF80B81-9C08-4FBD-B101-774D222AC120}">
      <dgm:prSet/>
      <dgm:spPr/>
      <dgm:t>
        <a:bodyPr/>
        <a:lstStyle/>
        <a:p>
          <a:endParaRPr lang="id-ID"/>
        </a:p>
      </dgm:t>
    </dgm:pt>
    <dgm:pt modelId="{97B02DE1-4DAF-460E-BD75-1BF273B8ABD5}" type="sibTrans" cxnId="{7FF80B81-9C08-4FBD-B101-774D222AC120}">
      <dgm:prSet/>
      <dgm:spPr/>
      <dgm:t>
        <a:bodyPr/>
        <a:lstStyle/>
        <a:p>
          <a:endParaRPr lang="id-ID"/>
        </a:p>
      </dgm:t>
    </dgm:pt>
    <dgm:pt modelId="{16AA0CD2-FD2F-448B-BBC5-A0CD12534DB8}">
      <dgm:prSet phldrT="[Text]"/>
      <dgm:spPr/>
      <dgm:t>
        <a:bodyPr/>
        <a:lstStyle/>
        <a:p>
          <a:r>
            <a:rPr lang="id-ID" b="1" dirty="0" smtClean="0"/>
            <a:t>Pem.kes  dimonitor</a:t>
          </a:r>
          <a:endParaRPr lang="id-ID" b="1" dirty="0"/>
        </a:p>
      </dgm:t>
    </dgm:pt>
    <dgm:pt modelId="{2CD0F2D5-4E23-475F-BEC8-59933C2D9993}" type="parTrans" cxnId="{3A3CE5A4-F9DE-473E-937F-62B9DECE0E56}">
      <dgm:prSet/>
      <dgm:spPr/>
      <dgm:t>
        <a:bodyPr/>
        <a:lstStyle/>
        <a:p>
          <a:endParaRPr lang="id-ID"/>
        </a:p>
      </dgm:t>
    </dgm:pt>
    <dgm:pt modelId="{4235B1B3-3437-4E38-AD2E-7A9FEAFB0989}" type="sibTrans" cxnId="{3A3CE5A4-F9DE-473E-937F-62B9DECE0E56}">
      <dgm:prSet/>
      <dgm:spPr/>
      <dgm:t>
        <a:bodyPr/>
        <a:lstStyle/>
        <a:p>
          <a:endParaRPr lang="id-ID"/>
        </a:p>
      </dgm:t>
    </dgm:pt>
    <dgm:pt modelId="{7D5BE902-5B98-4981-905C-00EB09EF749E}">
      <dgm:prSet phldrT="[Text]"/>
      <dgm:spPr/>
      <dgm:t>
        <a:bodyPr/>
        <a:lstStyle/>
        <a:p>
          <a:r>
            <a:rPr lang="id-ID" b="1" dirty="0" smtClean="0"/>
            <a:t>Asupan Zat Gizi Cukup</a:t>
          </a:r>
          <a:endParaRPr lang="id-ID" b="1" dirty="0"/>
        </a:p>
      </dgm:t>
    </dgm:pt>
    <dgm:pt modelId="{E6F9159D-D7F0-4EC8-B82C-54E0701723ED}" type="parTrans" cxnId="{1A8EB946-B90D-4A54-A270-BB67874611C5}">
      <dgm:prSet/>
      <dgm:spPr/>
      <dgm:t>
        <a:bodyPr/>
        <a:lstStyle/>
        <a:p>
          <a:endParaRPr lang="id-ID"/>
        </a:p>
      </dgm:t>
    </dgm:pt>
    <dgm:pt modelId="{63997F9E-25B9-42C9-9861-173206A4F03C}" type="sibTrans" cxnId="{1A8EB946-B90D-4A54-A270-BB67874611C5}">
      <dgm:prSet/>
      <dgm:spPr/>
      <dgm:t>
        <a:bodyPr/>
        <a:lstStyle/>
        <a:p>
          <a:endParaRPr lang="id-ID"/>
        </a:p>
      </dgm:t>
    </dgm:pt>
    <dgm:pt modelId="{F59AB01B-FDA6-4724-B43E-03704E908CB0}">
      <dgm:prSet phldrT="[Text]"/>
      <dgm:spPr/>
      <dgm:t>
        <a:bodyPr/>
        <a:lstStyle/>
        <a:p>
          <a:r>
            <a:rPr lang="id-ID" b="1" dirty="0" smtClean="0"/>
            <a:t>Pola Makan Seimbang</a:t>
          </a:r>
          <a:endParaRPr lang="id-ID" b="1" dirty="0"/>
        </a:p>
      </dgm:t>
    </dgm:pt>
    <dgm:pt modelId="{3F04D24E-66AE-4EE5-B8C5-930DD0256766}" type="parTrans" cxnId="{E3E3FECD-3368-4E00-8EA1-C10A5874FFB2}">
      <dgm:prSet/>
      <dgm:spPr/>
      <dgm:t>
        <a:bodyPr/>
        <a:lstStyle/>
        <a:p>
          <a:endParaRPr lang="id-ID"/>
        </a:p>
      </dgm:t>
    </dgm:pt>
    <dgm:pt modelId="{167A7B91-CB3A-452B-9B4B-F66A09D1D250}" type="sibTrans" cxnId="{E3E3FECD-3368-4E00-8EA1-C10A5874FFB2}">
      <dgm:prSet/>
      <dgm:spPr/>
      <dgm:t>
        <a:bodyPr/>
        <a:lstStyle/>
        <a:p>
          <a:endParaRPr lang="id-ID"/>
        </a:p>
      </dgm:t>
    </dgm:pt>
    <dgm:pt modelId="{7C3A2CC8-5114-4A5B-AB33-20A6DE83796D}">
      <dgm:prSet phldrT="[Text]"/>
      <dgm:spPr/>
      <dgm:t>
        <a:bodyPr/>
        <a:lstStyle/>
        <a:p>
          <a:r>
            <a:rPr lang="id-ID" b="1" dirty="0" smtClean="0"/>
            <a:t>Pengetahuan Gizi ditingkatkan</a:t>
          </a:r>
          <a:endParaRPr lang="id-ID" b="1" dirty="0"/>
        </a:p>
      </dgm:t>
    </dgm:pt>
    <dgm:pt modelId="{8746416D-8DC1-44B1-93CE-B4DE7DBA36A2}" type="parTrans" cxnId="{FF3A4DE8-EDEA-40D2-A688-51FBE7FA1C9C}">
      <dgm:prSet/>
      <dgm:spPr/>
      <dgm:t>
        <a:bodyPr/>
        <a:lstStyle/>
        <a:p>
          <a:endParaRPr lang="id-ID"/>
        </a:p>
      </dgm:t>
    </dgm:pt>
    <dgm:pt modelId="{3454A5B1-A3FB-46BE-BC44-22499016FC80}" type="sibTrans" cxnId="{FF3A4DE8-EDEA-40D2-A688-51FBE7FA1C9C}">
      <dgm:prSet/>
      <dgm:spPr/>
      <dgm:t>
        <a:bodyPr/>
        <a:lstStyle/>
        <a:p>
          <a:endParaRPr lang="id-ID"/>
        </a:p>
      </dgm:t>
    </dgm:pt>
    <dgm:pt modelId="{16FEE745-3C1F-4CE5-8B5F-BEA0B2C2F815}" type="pres">
      <dgm:prSet presAssocID="{552EE347-7E32-46BB-BDCB-BC1B065A82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15540B23-BA1A-4E7F-A726-1CF232203656}" type="pres">
      <dgm:prSet presAssocID="{B0DFAE35-0E12-44D8-A39D-50EBB3453CE7}" presName="hierRoot1" presStyleCnt="0"/>
      <dgm:spPr/>
    </dgm:pt>
    <dgm:pt modelId="{49128356-D87C-44EB-A8E4-E60BC111F091}" type="pres">
      <dgm:prSet presAssocID="{B0DFAE35-0E12-44D8-A39D-50EBB3453CE7}" presName="composite" presStyleCnt="0"/>
      <dgm:spPr/>
    </dgm:pt>
    <dgm:pt modelId="{4643D495-4B67-49F3-880D-0CA29D46FFEA}" type="pres">
      <dgm:prSet presAssocID="{B0DFAE35-0E12-44D8-A39D-50EBB3453CE7}" presName="image" presStyleLbl="node0" presStyleIdx="0" presStyleCnt="1"/>
      <dgm:spPr/>
    </dgm:pt>
    <dgm:pt modelId="{945DB7E2-D651-4EB8-9D9F-863F0E6C3F9A}" type="pres">
      <dgm:prSet presAssocID="{B0DFAE35-0E12-44D8-A39D-50EBB3453CE7}" presName="text" presStyleLbl="revTx" presStyleIdx="0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ECCD559-1784-4013-9D4C-15CEF72A6FE1}" type="pres">
      <dgm:prSet presAssocID="{B0DFAE35-0E12-44D8-A39D-50EBB3453CE7}" presName="hierChild2" presStyleCnt="0"/>
      <dgm:spPr/>
    </dgm:pt>
    <dgm:pt modelId="{D3051256-AEC2-41D3-AB72-59C6B5F7E2AC}" type="pres">
      <dgm:prSet presAssocID="{1871983D-B96A-4C78-BE90-531EDC739C19}" presName="Name10" presStyleLbl="parChTrans1D2" presStyleIdx="0" presStyleCnt="2"/>
      <dgm:spPr/>
      <dgm:t>
        <a:bodyPr/>
        <a:lstStyle/>
        <a:p>
          <a:endParaRPr lang="id-ID"/>
        </a:p>
      </dgm:t>
    </dgm:pt>
    <dgm:pt modelId="{6901E975-1EFA-42F8-9A19-27F72F58445F}" type="pres">
      <dgm:prSet presAssocID="{CCD1E02A-2BB3-4CF0-86DA-CDD8AFABF888}" presName="hierRoot2" presStyleCnt="0"/>
      <dgm:spPr/>
    </dgm:pt>
    <dgm:pt modelId="{0B780511-721B-45C7-A29C-495EF99B776A}" type="pres">
      <dgm:prSet presAssocID="{CCD1E02A-2BB3-4CF0-86DA-CDD8AFABF888}" presName="composite2" presStyleCnt="0"/>
      <dgm:spPr/>
    </dgm:pt>
    <dgm:pt modelId="{EBE4CFC8-EB96-4AB8-8C28-3DAFFFAEA92E}" type="pres">
      <dgm:prSet presAssocID="{CCD1E02A-2BB3-4CF0-86DA-CDD8AFABF888}" presName="image2" presStyleLbl="node2" presStyleIdx="0" presStyleCnt="2"/>
      <dgm:spPr/>
    </dgm:pt>
    <dgm:pt modelId="{0CC56AF2-0B10-447F-82CC-CEC15F6DC45C}" type="pres">
      <dgm:prSet presAssocID="{CCD1E02A-2BB3-4CF0-86DA-CDD8AFABF888}" presName="text2" presStyleLbl="revTx" presStyleIdx="1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87C88C4-2E04-4B9E-B958-443967C62A0C}" type="pres">
      <dgm:prSet presAssocID="{CCD1E02A-2BB3-4CF0-86DA-CDD8AFABF888}" presName="hierChild3" presStyleCnt="0"/>
      <dgm:spPr/>
    </dgm:pt>
    <dgm:pt modelId="{578A85DF-121E-4119-8796-B49A056A9585}" type="pres">
      <dgm:prSet presAssocID="{12E98C20-AC07-42B5-961A-187B89A33679}" presName="Name17" presStyleLbl="parChTrans1D3" presStyleIdx="0" presStyleCnt="4"/>
      <dgm:spPr/>
      <dgm:t>
        <a:bodyPr/>
        <a:lstStyle/>
        <a:p>
          <a:endParaRPr lang="id-ID"/>
        </a:p>
      </dgm:t>
    </dgm:pt>
    <dgm:pt modelId="{7B51098D-3573-46E7-B0DE-15DEC78C7A4A}" type="pres">
      <dgm:prSet presAssocID="{B1F5039B-00A7-4822-BD15-0DFD93E1BB85}" presName="hierRoot3" presStyleCnt="0"/>
      <dgm:spPr/>
    </dgm:pt>
    <dgm:pt modelId="{BD05D5D0-4F42-40B8-81E9-5EC1371A7BC2}" type="pres">
      <dgm:prSet presAssocID="{B1F5039B-00A7-4822-BD15-0DFD93E1BB85}" presName="composite3" presStyleCnt="0"/>
      <dgm:spPr/>
    </dgm:pt>
    <dgm:pt modelId="{2AA30529-44C7-4DC0-A7BF-9207581F19CA}" type="pres">
      <dgm:prSet presAssocID="{B1F5039B-00A7-4822-BD15-0DFD93E1BB85}" presName="image3" presStyleLbl="node3" presStyleIdx="0" presStyleCnt="4"/>
      <dgm:spPr/>
    </dgm:pt>
    <dgm:pt modelId="{E172D7C9-43C3-4857-950A-B5518CD1A092}" type="pres">
      <dgm:prSet presAssocID="{B1F5039B-00A7-4822-BD15-0DFD93E1BB85}" presName="text3" presStyleLbl="revTx" presStyleIdx="2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4B1F5BC-193F-41DF-8E55-8F7A479E081F}" type="pres">
      <dgm:prSet presAssocID="{B1F5039B-00A7-4822-BD15-0DFD93E1BB85}" presName="hierChild4" presStyleCnt="0"/>
      <dgm:spPr/>
    </dgm:pt>
    <dgm:pt modelId="{DF1364A7-9D8B-4CE2-9840-F91D3C4AE55C}" type="pres">
      <dgm:prSet presAssocID="{2CD0F2D5-4E23-475F-BEC8-59933C2D9993}" presName="Name17" presStyleLbl="parChTrans1D3" presStyleIdx="1" presStyleCnt="4"/>
      <dgm:spPr/>
      <dgm:t>
        <a:bodyPr/>
        <a:lstStyle/>
        <a:p>
          <a:endParaRPr lang="id-ID"/>
        </a:p>
      </dgm:t>
    </dgm:pt>
    <dgm:pt modelId="{C2B149CC-4508-4959-BB2F-C582B7FA3D76}" type="pres">
      <dgm:prSet presAssocID="{16AA0CD2-FD2F-448B-BBC5-A0CD12534DB8}" presName="hierRoot3" presStyleCnt="0"/>
      <dgm:spPr/>
    </dgm:pt>
    <dgm:pt modelId="{532EF165-F76C-4AA1-BBC1-0F819EE9F6D5}" type="pres">
      <dgm:prSet presAssocID="{16AA0CD2-FD2F-448B-BBC5-A0CD12534DB8}" presName="composite3" presStyleCnt="0"/>
      <dgm:spPr/>
    </dgm:pt>
    <dgm:pt modelId="{6DD9EA24-BBD3-4C84-98DD-611984D4A689}" type="pres">
      <dgm:prSet presAssocID="{16AA0CD2-FD2F-448B-BBC5-A0CD12534DB8}" presName="image3" presStyleLbl="node3" presStyleIdx="1" presStyleCnt="4"/>
      <dgm:spPr/>
    </dgm:pt>
    <dgm:pt modelId="{1B811AF9-3D45-44A4-A2EC-2B3DEF369D96}" type="pres">
      <dgm:prSet presAssocID="{16AA0CD2-FD2F-448B-BBC5-A0CD12534DB8}" presName="text3" presStyleLbl="revTx" presStyleIdx="3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985C138-ABE3-446C-B936-43944505EEF6}" type="pres">
      <dgm:prSet presAssocID="{16AA0CD2-FD2F-448B-BBC5-A0CD12534DB8}" presName="hierChild4" presStyleCnt="0"/>
      <dgm:spPr/>
    </dgm:pt>
    <dgm:pt modelId="{611DBFEC-4035-42A4-B63C-4BB26695D3F2}" type="pres">
      <dgm:prSet presAssocID="{E6F9159D-D7F0-4EC8-B82C-54E0701723ED}" presName="Name10" presStyleLbl="parChTrans1D2" presStyleIdx="1" presStyleCnt="2"/>
      <dgm:spPr/>
      <dgm:t>
        <a:bodyPr/>
        <a:lstStyle/>
        <a:p>
          <a:endParaRPr lang="id-ID"/>
        </a:p>
      </dgm:t>
    </dgm:pt>
    <dgm:pt modelId="{0910B58B-8CDF-46C2-AF79-E07511C53FE1}" type="pres">
      <dgm:prSet presAssocID="{7D5BE902-5B98-4981-905C-00EB09EF749E}" presName="hierRoot2" presStyleCnt="0"/>
      <dgm:spPr/>
    </dgm:pt>
    <dgm:pt modelId="{8403BD90-FD2F-457F-B6B6-B4DB7CA40A69}" type="pres">
      <dgm:prSet presAssocID="{7D5BE902-5B98-4981-905C-00EB09EF749E}" presName="composite2" presStyleCnt="0"/>
      <dgm:spPr/>
    </dgm:pt>
    <dgm:pt modelId="{980983EA-6A79-401B-B1C4-E2100C583CBD}" type="pres">
      <dgm:prSet presAssocID="{7D5BE902-5B98-4981-905C-00EB09EF749E}" presName="image2" presStyleLbl="node2" presStyleIdx="1" presStyleCnt="2"/>
      <dgm:spPr/>
    </dgm:pt>
    <dgm:pt modelId="{072DE98B-058A-4991-98BD-61DD9C30E0D7}" type="pres">
      <dgm:prSet presAssocID="{7D5BE902-5B98-4981-905C-00EB09EF749E}" presName="text2" presStyleLbl="revTx" presStyleIdx="4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1757C32-D548-41C2-A6BA-58C4756D1259}" type="pres">
      <dgm:prSet presAssocID="{7D5BE902-5B98-4981-905C-00EB09EF749E}" presName="hierChild3" presStyleCnt="0"/>
      <dgm:spPr/>
    </dgm:pt>
    <dgm:pt modelId="{7A4FBFAE-4EA9-4809-8DA0-2B42E259AECF}" type="pres">
      <dgm:prSet presAssocID="{3F04D24E-66AE-4EE5-B8C5-930DD0256766}" presName="Name17" presStyleLbl="parChTrans1D3" presStyleIdx="2" presStyleCnt="4"/>
      <dgm:spPr/>
      <dgm:t>
        <a:bodyPr/>
        <a:lstStyle/>
        <a:p>
          <a:endParaRPr lang="id-ID"/>
        </a:p>
      </dgm:t>
    </dgm:pt>
    <dgm:pt modelId="{361837DB-E060-46C2-A754-7773CA4EE58B}" type="pres">
      <dgm:prSet presAssocID="{F59AB01B-FDA6-4724-B43E-03704E908CB0}" presName="hierRoot3" presStyleCnt="0"/>
      <dgm:spPr/>
    </dgm:pt>
    <dgm:pt modelId="{52FB9693-70CD-4458-9203-992079AE1CB9}" type="pres">
      <dgm:prSet presAssocID="{F59AB01B-FDA6-4724-B43E-03704E908CB0}" presName="composite3" presStyleCnt="0"/>
      <dgm:spPr/>
    </dgm:pt>
    <dgm:pt modelId="{92475F95-429C-4EFD-AE7C-51EBA984AFA1}" type="pres">
      <dgm:prSet presAssocID="{F59AB01B-FDA6-4724-B43E-03704E908CB0}" presName="image3" presStyleLbl="node3" presStyleIdx="2" presStyleCnt="4"/>
      <dgm:spPr/>
    </dgm:pt>
    <dgm:pt modelId="{5180A0E7-4E6E-4F33-9243-9C04D13DF954}" type="pres">
      <dgm:prSet presAssocID="{F59AB01B-FDA6-4724-B43E-03704E908CB0}" presName="text3" presStyleLbl="revTx" presStyleIdx="5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08BBF49-2F1A-4A97-98F7-BF3F13C7002A}" type="pres">
      <dgm:prSet presAssocID="{F59AB01B-FDA6-4724-B43E-03704E908CB0}" presName="hierChild4" presStyleCnt="0"/>
      <dgm:spPr/>
    </dgm:pt>
    <dgm:pt modelId="{7B9EB618-B465-405A-8AB2-EA3D8C23D63D}" type="pres">
      <dgm:prSet presAssocID="{8746416D-8DC1-44B1-93CE-B4DE7DBA36A2}" presName="Name17" presStyleLbl="parChTrans1D3" presStyleIdx="3" presStyleCnt="4"/>
      <dgm:spPr/>
      <dgm:t>
        <a:bodyPr/>
        <a:lstStyle/>
        <a:p>
          <a:endParaRPr lang="id-ID"/>
        </a:p>
      </dgm:t>
    </dgm:pt>
    <dgm:pt modelId="{655A85FF-7C9E-42B1-8238-D046FD0B692D}" type="pres">
      <dgm:prSet presAssocID="{7C3A2CC8-5114-4A5B-AB33-20A6DE83796D}" presName="hierRoot3" presStyleCnt="0"/>
      <dgm:spPr/>
    </dgm:pt>
    <dgm:pt modelId="{986522D3-9FBC-4ED7-987A-4F4150DEB99B}" type="pres">
      <dgm:prSet presAssocID="{7C3A2CC8-5114-4A5B-AB33-20A6DE83796D}" presName="composite3" presStyleCnt="0"/>
      <dgm:spPr/>
    </dgm:pt>
    <dgm:pt modelId="{BF82C432-7529-4E38-8EF0-8E0150F55DCC}" type="pres">
      <dgm:prSet presAssocID="{7C3A2CC8-5114-4A5B-AB33-20A6DE83796D}" presName="image3" presStyleLbl="node3" presStyleIdx="3" presStyleCnt="4"/>
      <dgm:spPr/>
    </dgm:pt>
    <dgm:pt modelId="{E04928EB-A468-4E74-9A0B-73512C358A26}" type="pres">
      <dgm:prSet presAssocID="{7C3A2CC8-5114-4A5B-AB33-20A6DE83796D}" presName="text3" presStyleLbl="revTx" presStyleIdx="6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5D40081-E92D-4C14-AA85-2DBC1DF07133}" type="pres">
      <dgm:prSet presAssocID="{7C3A2CC8-5114-4A5B-AB33-20A6DE83796D}" presName="hierChild4" presStyleCnt="0"/>
      <dgm:spPr/>
    </dgm:pt>
  </dgm:ptLst>
  <dgm:cxnLst>
    <dgm:cxn modelId="{1A8EB946-B90D-4A54-A270-BB67874611C5}" srcId="{B0DFAE35-0E12-44D8-A39D-50EBB3453CE7}" destId="{7D5BE902-5B98-4981-905C-00EB09EF749E}" srcOrd="1" destOrd="0" parTransId="{E6F9159D-D7F0-4EC8-B82C-54E0701723ED}" sibTransId="{63997F9E-25B9-42C9-9861-173206A4F03C}"/>
    <dgm:cxn modelId="{D66C00E8-324B-4AEC-BC3A-91636C4C42DD}" type="presOf" srcId="{16AA0CD2-FD2F-448B-BBC5-A0CD12534DB8}" destId="{1B811AF9-3D45-44A4-A2EC-2B3DEF369D96}" srcOrd="0" destOrd="0" presId="urn:microsoft.com/office/officeart/2009/layout/CirclePictureHierarchy"/>
    <dgm:cxn modelId="{963426DC-A6D5-4BE9-85CF-E517ED2752DF}" srcId="{B0DFAE35-0E12-44D8-A39D-50EBB3453CE7}" destId="{CCD1E02A-2BB3-4CF0-86DA-CDD8AFABF888}" srcOrd="0" destOrd="0" parTransId="{1871983D-B96A-4C78-BE90-531EDC739C19}" sibTransId="{528821CC-FE46-47EF-BD72-00F07B85CA10}"/>
    <dgm:cxn modelId="{54448E44-58D9-4FE0-A041-9E49E05341ED}" type="presOf" srcId="{1871983D-B96A-4C78-BE90-531EDC739C19}" destId="{D3051256-AEC2-41D3-AB72-59C6B5F7E2AC}" srcOrd="0" destOrd="0" presId="urn:microsoft.com/office/officeart/2009/layout/CirclePictureHierarchy"/>
    <dgm:cxn modelId="{E3E3FECD-3368-4E00-8EA1-C10A5874FFB2}" srcId="{7D5BE902-5B98-4981-905C-00EB09EF749E}" destId="{F59AB01B-FDA6-4724-B43E-03704E908CB0}" srcOrd="0" destOrd="0" parTransId="{3F04D24E-66AE-4EE5-B8C5-930DD0256766}" sibTransId="{167A7B91-CB3A-452B-9B4B-F66A09D1D250}"/>
    <dgm:cxn modelId="{8024B148-ABB7-4334-B0E4-99BFBC7164ED}" type="presOf" srcId="{552EE347-7E32-46BB-BDCB-BC1B065A8243}" destId="{16FEE745-3C1F-4CE5-8B5F-BEA0B2C2F815}" srcOrd="0" destOrd="0" presId="urn:microsoft.com/office/officeart/2009/layout/CirclePictureHierarchy"/>
    <dgm:cxn modelId="{776A550A-EED8-4132-8491-2C3FD4A1465E}" type="presOf" srcId="{B0DFAE35-0E12-44D8-A39D-50EBB3453CE7}" destId="{945DB7E2-D651-4EB8-9D9F-863F0E6C3F9A}" srcOrd="0" destOrd="0" presId="urn:microsoft.com/office/officeart/2009/layout/CirclePictureHierarchy"/>
    <dgm:cxn modelId="{4285C776-1919-4EFF-9281-2BAFE6E9B819}" type="presOf" srcId="{7D5BE902-5B98-4981-905C-00EB09EF749E}" destId="{072DE98B-058A-4991-98BD-61DD9C30E0D7}" srcOrd="0" destOrd="0" presId="urn:microsoft.com/office/officeart/2009/layout/CirclePictureHierarchy"/>
    <dgm:cxn modelId="{6C12DBB1-D5E4-47E7-9B85-3AC4FE6727C5}" type="presOf" srcId="{8746416D-8DC1-44B1-93CE-B4DE7DBA36A2}" destId="{7B9EB618-B465-405A-8AB2-EA3D8C23D63D}" srcOrd="0" destOrd="0" presId="urn:microsoft.com/office/officeart/2009/layout/CirclePictureHierarchy"/>
    <dgm:cxn modelId="{FFA0A97A-6525-42DA-A27E-0723AAF31E76}" type="presOf" srcId="{2CD0F2D5-4E23-475F-BEC8-59933C2D9993}" destId="{DF1364A7-9D8B-4CE2-9840-F91D3C4AE55C}" srcOrd="0" destOrd="0" presId="urn:microsoft.com/office/officeart/2009/layout/CirclePictureHierarchy"/>
    <dgm:cxn modelId="{69DFD83D-4505-49A0-9AA9-DC663AAE2C2C}" type="presOf" srcId="{CCD1E02A-2BB3-4CF0-86DA-CDD8AFABF888}" destId="{0CC56AF2-0B10-447F-82CC-CEC15F6DC45C}" srcOrd="0" destOrd="0" presId="urn:microsoft.com/office/officeart/2009/layout/CirclePictureHierarchy"/>
    <dgm:cxn modelId="{37BB2F3E-623C-447C-8991-AAADA46BC6F8}" type="presOf" srcId="{3F04D24E-66AE-4EE5-B8C5-930DD0256766}" destId="{7A4FBFAE-4EA9-4809-8DA0-2B42E259AECF}" srcOrd="0" destOrd="0" presId="urn:microsoft.com/office/officeart/2009/layout/CirclePictureHierarchy"/>
    <dgm:cxn modelId="{3ACBCD88-23F0-47F2-ADDB-6202AC87828D}" type="presOf" srcId="{E6F9159D-D7F0-4EC8-B82C-54E0701723ED}" destId="{611DBFEC-4035-42A4-B63C-4BB26695D3F2}" srcOrd="0" destOrd="0" presId="urn:microsoft.com/office/officeart/2009/layout/CirclePictureHierarchy"/>
    <dgm:cxn modelId="{CC2D201F-CDC8-4AEB-B7E8-1E837D009F49}" type="presOf" srcId="{7C3A2CC8-5114-4A5B-AB33-20A6DE83796D}" destId="{E04928EB-A468-4E74-9A0B-73512C358A26}" srcOrd="0" destOrd="0" presId="urn:microsoft.com/office/officeart/2009/layout/CirclePictureHierarchy"/>
    <dgm:cxn modelId="{FF3A4DE8-EDEA-40D2-A688-51FBE7FA1C9C}" srcId="{7D5BE902-5B98-4981-905C-00EB09EF749E}" destId="{7C3A2CC8-5114-4A5B-AB33-20A6DE83796D}" srcOrd="1" destOrd="0" parTransId="{8746416D-8DC1-44B1-93CE-B4DE7DBA36A2}" sibTransId="{3454A5B1-A3FB-46BE-BC44-22499016FC80}"/>
    <dgm:cxn modelId="{5106DF83-94EA-42AB-9E70-DB7D19949620}" type="presOf" srcId="{B1F5039B-00A7-4822-BD15-0DFD93E1BB85}" destId="{E172D7C9-43C3-4857-950A-B5518CD1A092}" srcOrd="0" destOrd="0" presId="urn:microsoft.com/office/officeart/2009/layout/CirclePictureHierarchy"/>
    <dgm:cxn modelId="{3A3CE5A4-F9DE-473E-937F-62B9DECE0E56}" srcId="{CCD1E02A-2BB3-4CF0-86DA-CDD8AFABF888}" destId="{16AA0CD2-FD2F-448B-BBC5-A0CD12534DB8}" srcOrd="1" destOrd="0" parTransId="{2CD0F2D5-4E23-475F-BEC8-59933C2D9993}" sibTransId="{4235B1B3-3437-4E38-AD2E-7A9FEAFB0989}"/>
    <dgm:cxn modelId="{7FF80B81-9C08-4FBD-B101-774D222AC120}" srcId="{CCD1E02A-2BB3-4CF0-86DA-CDD8AFABF888}" destId="{B1F5039B-00A7-4822-BD15-0DFD93E1BB85}" srcOrd="0" destOrd="0" parTransId="{12E98C20-AC07-42B5-961A-187B89A33679}" sibTransId="{97B02DE1-4DAF-460E-BD75-1BF273B8ABD5}"/>
    <dgm:cxn modelId="{216002D1-9543-4CDE-AF10-F632812063C3}" srcId="{552EE347-7E32-46BB-BDCB-BC1B065A8243}" destId="{B0DFAE35-0E12-44D8-A39D-50EBB3453CE7}" srcOrd="0" destOrd="0" parTransId="{C0EA7E50-DAC0-4A91-B643-5AED854EC324}" sibTransId="{50721555-B43F-486D-B8AE-D257B4957960}"/>
    <dgm:cxn modelId="{7AA30FB9-D561-424A-9428-38816017FE87}" type="presOf" srcId="{12E98C20-AC07-42B5-961A-187B89A33679}" destId="{578A85DF-121E-4119-8796-B49A056A9585}" srcOrd="0" destOrd="0" presId="urn:microsoft.com/office/officeart/2009/layout/CirclePictureHierarchy"/>
    <dgm:cxn modelId="{3F2E95EC-3B30-43C5-A65A-081CCB4F2DBC}" type="presOf" srcId="{F59AB01B-FDA6-4724-B43E-03704E908CB0}" destId="{5180A0E7-4E6E-4F33-9243-9C04D13DF954}" srcOrd="0" destOrd="0" presId="urn:microsoft.com/office/officeart/2009/layout/CirclePictureHierarchy"/>
    <dgm:cxn modelId="{B4DAEFD6-4F1C-4283-B0E6-A491AEFA973D}" type="presParOf" srcId="{16FEE745-3C1F-4CE5-8B5F-BEA0B2C2F815}" destId="{15540B23-BA1A-4E7F-A726-1CF232203656}" srcOrd="0" destOrd="0" presId="urn:microsoft.com/office/officeart/2009/layout/CirclePictureHierarchy"/>
    <dgm:cxn modelId="{AEA13D87-4094-47E6-A749-07456CA72446}" type="presParOf" srcId="{15540B23-BA1A-4E7F-A726-1CF232203656}" destId="{49128356-D87C-44EB-A8E4-E60BC111F091}" srcOrd="0" destOrd="0" presId="urn:microsoft.com/office/officeart/2009/layout/CirclePictureHierarchy"/>
    <dgm:cxn modelId="{22407476-31BE-4428-8B1B-E91FCE9EF07E}" type="presParOf" srcId="{49128356-D87C-44EB-A8E4-E60BC111F091}" destId="{4643D495-4B67-49F3-880D-0CA29D46FFEA}" srcOrd="0" destOrd="0" presId="urn:microsoft.com/office/officeart/2009/layout/CirclePictureHierarchy"/>
    <dgm:cxn modelId="{054FC250-8030-45A7-9F79-0062C7FB6F35}" type="presParOf" srcId="{49128356-D87C-44EB-A8E4-E60BC111F091}" destId="{945DB7E2-D651-4EB8-9D9F-863F0E6C3F9A}" srcOrd="1" destOrd="0" presId="urn:microsoft.com/office/officeart/2009/layout/CirclePictureHierarchy"/>
    <dgm:cxn modelId="{03BCD335-FE5D-4E2B-AD6D-8A40535E15CE}" type="presParOf" srcId="{15540B23-BA1A-4E7F-A726-1CF232203656}" destId="{BECCD559-1784-4013-9D4C-15CEF72A6FE1}" srcOrd="1" destOrd="0" presId="urn:microsoft.com/office/officeart/2009/layout/CirclePictureHierarchy"/>
    <dgm:cxn modelId="{9D173FED-B25F-4105-AA3F-170C7898FA0D}" type="presParOf" srcId="{BECCD559-1784-4013-9D4C-15CEF72A6FE1}" destId="{D3051256-AEC2-41D3-AB72-59C6B5F7E2AC}" srcOrd="0" destOrd="0" presId="urn:microsoft.com/office/officeart/2009/layout/CirclePictureHierarchy"/>
    <dgm:cxn modelId="{A51F1BF8-A6CE-4845-A1DF-C97473331F59}" type="presParOf" srcId="{BECCD559-1784-4013-9D4C-15CEF72A6FE1}" destId="{6901E975-1EFA-42F8-9A19-27F72F58445F}" srcOrd="1" destOrd="0" presId="urn:microsoft.com/office/officeart/2009/layout/CirclePictureHierarchy"/>
    <dgm:cxn modelId="{69D6F40D-AAA8-49BC-A7D4-C49BBFE71A1B}" type="presParOf" srcId="{6901E975-1EFA-42F8-9A19-27F72F58445F}" destId="{0B780511-721B-45C7-A29C-495EF99B776A}" srcOrd="0" destOrd="0" presId="urn:microsoft.com/office/officeart/2009/layout/CirclePictureHierarchy"/>
    <dgm:cxn modelId="{8983AFE5-FE98-4EC5-BADE-5854594969CA}" type="presParOf" srcId="{0B780511-721B-45C7-A29C-495EF99B776A}" destId="{EBE4CFC8-EB96-4AB8-8C28-3DAFFFAEA92E}" srcOrd="0" destOrd="0" presId="urn:microsoft.com/office/officeart/2009/layout/CirclePictureHierarchy"/>
    <dgm:cxn modelId="{6E0C1199-5806-460F-B677-2161140F3C04}" type="presParOf" srcId="{0B780511-721B-45C7-A29C-495EF99B776A}" destId="{0CC56AF2-0B10-447F-82CC-CEC15F6DC45C}" srcOrd="1" destOrd="0" presId="urn:microsoft.com/office/officeart/2009/layout/CirclePictureHierarchy"/>
    <dgm:cxn modelId="{215FE272-6B89-4425-99AA-2172881CA545}" type="presParOf" srcId="{6901E975-1EFA-42F8-9A19-27F72F58445F}" destId="{587C88C4-2E04-4B9E-B958-443967C62A0C}" srcOrd="1" destOrd="0" presId="urn:microsoft.com/office/officeart/2009/layout/CirclePictureHierarchy"/>
    <dgm:cxn modelId="{5F923D69-3ACF-45D8-8514-5A1A23570F80}" type="presParOf" srcId="{587C88C4-2E04-4B9E-B958-443967C62A0C}" destId="{578A85DF-121E-4119-8796-B49A056A9585}" srcOrd="0" destOrd="0" presId="urn:microsoft.com/office/officeart/2009/layout/CirclePictureHierarchy"/>
    <dgm:cxn modelId="{BB5C3023-2A73-4E5D-B760-2CFEE8F5C6F5}" type="presParOf" srcId="{587C88C4-2E04-4B9E-B958-443967C62A0C}" destId="{7B51098D-3573-46E7-B0DE-15DEC78C7A4A}" srcOrd="1" destOrd="0" presId="urn:microsoft.com/office/officeart/2009/layout/CirclePictureHierarchy"/>
    <dgm:cxn modelId="{3D6AA6E9-DC9B-4F51-8E39-20DD50F6703A}" type="presParOf" srcId="{7B51098D-3573-46E7-B0DE-15DEC78C7A4A}" destId="{BD05D5D0-4F42-40B8-81E9-5EC1371A7BC2}" srcOrd="0" destOrd="0" presId="urn:microsoft.com/office/officeart/2009/layout/CirclePictureHierarchy"/>
    <dgm:cxn modelId="{4C392511-CE1C-4847-90DE-F4CA9F5A951C}" type="presParOf" srcId="{BD05D5D0-4F42-40B8-81E9-5EC1371A7BC2}" destId="{2AA30529-44C7-4DC0-A7BF-9207581F19CA}" srcOrd="0" destOrd="0" presId="urn:microsoft.com/office/officeart/2009/layout/CirclePictureHierarchy"/>
    <dgm:cxn modelId="{49AAB81C-2F16-497C-A8EC-B0090DBE88BE}" type="presParOf" srcId="{BD05D5D0-4F42-40B8-81E9-5EC1371A7BC2}" destId="{E172D7C9-43C3-4857-950A-B5518CD1A092}" srcOrd="1" destOrd="0" presId="urn:microsoft.com/office/officeart/2009/layout/CirclePictureHierarchy"/>
    <dgm:cxn modelId="{04B455FA-4685-4DB7-9473-79A34AFCF5E7}" type="presParOf" srcId="{7B51098D-3573-46E7-B0DE-15DEC78C7A4A}" destId="{D4B1F5BC-193F-41DF-8E55-8F7A479E081F}" srcOrd="1" destOrd="0" presId="urn:microsoft.com/office/officeart/2009/layout/CirclePictureHierarchy"/>
    <dgm:cxn modelId="{E3BF3709-7036-4394-8A7E-3894FD0564CF}" type="presParOf" srcId="{587C88C4-2E04-4B9E-B958-443967C62A0C}" destId="{DF1364A7-9D8B-4CE2-9840-F91D3C4AE55C}" srcOrd="2" destOrd="0" presId="urn:microsoft.com/office/officeart/2009/layout/CirclePictureHierarchy"/>
    <dgm:cxn modelId="{766EDC0C-8790-4F2D-822E-EBE94E1321AB}" type="presParOf" srcId="{587C88C4-2E04-4B9E-B958-443967C62A0C}" destId="{C2B149CC-4508-4959-BB2F-C582B7FA3D76}" srcOrd="3" destOrd="0" presId="urn:microsoft.com/office/officeart/2009/layout/CirclePictureHierarchy"/>
    <dgm:cxn modelId="{1C3E4A57-C77A-4C8B-A664-7E64B0F343D9}" type="presParOf" srcId="{C2B149CC-4508-4959-BB2F-C582B7FA3D76}" destId="{532EF165-F76C-4AA1-BBC1-0F819EE9F6D5}" srcOrd="0" destOrd="0" presId="urn:microsoft.com/office/officeart/2009/layout/CirclePictureHierarchy"/>
    <dgm:cxn modelId="{335C7298-DD6A-48D0-A89D-24F95118020C}" type="presParOf" srcId="{532EF165-F76C-4AA1-BBC1-0F819EE9F6D5}" destId="{6DD9EA24-BBD3-4C84-98DD-611984D4A689}" srcOrd="0" destOrd="0" presId="urn:microsoft.com/office/officeart/2009/layout/CirclePictureHierarchy"/>
    <dgm:cxn modelId="{2DFB1445-FFFB-4C4E-A2DF-B0EEF16E92A1}" type="presParOf" srcId="{532EF165-F76C-4AA1-BBC1-0F819EE9F6D5}" destId="{1B811AF9-3D45-44A4-A2EC-2B3DEF369D96}" srcOrd="1" destOrd="0" presId="urn:microsoft.com/office/officeart/2009/layout/CirclePictureHierarchy"/>
    <dgm:cxn modelId="{CB9416F9-E63C-4E7D-93EE-903C2665A865}" type="presParOf" srcId="{C2B149CC-4508-4959-BB2F-C582B7FA3D76}" destId="{A985C138-ABE3-446C-B936-43944505EEF6}" srcOrd="1" destOrd="0" presId="urn:microsoft.com/office/officeart/2009/layout/CirclePictureHierarchy"/>
    <dgm:cxn modelId="{4BA51A0F-968A-4941-A3A8-70615271144D}" type="presParOf" srcId="{BECCD559-1784-4013-9D4C-15CEF72A6FE1}" destId="{611DBFEC-4035-42A4-B63C-4BB26695D3F2}" srcOrd="2" destOrd="0" presId="urn:microsoft.com/office/officeart/2009/layout/CirclePictureHierarchy"/>
    <dgm:cxn modelId="{E1DE8976-804D-4FC0-9857-63AA19EA2AA1}" type="presParOf" srcId="{BECCD559-1784-4013-9D4C-15CEF72A6FE1}" destId="{0910B58B-8CDF-46C2-AF79-E07511C53FE1}" srcOrd="3" destOrd="0" presId="urn:microsoft.com/office/officeart/2009/layout/CirclePictureHierarchy"/>
    <dgm:cxn modelId="{7A8BE852-ADC2-4CB1-9273-D43B109EF800}" type="presParOf" srcId="{0910B58B-8CDF-46C2-AF79-E07511C53FE1}" destId="{8403BD90-FD2F-457F-B6B6-B4DB7CA40A69}" srcOrd="0" destOrd="0" presId="urn:microsoft.com/office/officeart/2009/layout/CirclePictureHierarchy"/>
    <dgm:cxn modelId="{E34CB3BF-4A2C-469D-908B-844BE5B64C9A}" type="presParOf" srcId="{8403BD90-FD2F-457F-B6B6-B4DB7CA40A69}" destId="{980983EA-6A79-401B-B1C4-E2100C583CBD}" srcOrd="0" destOrd="0" presId="urn:microsoft.com/office/officeart/2009/layout/CirclePictureHierarchy"/>
    <dgm:cxn modelId="{8F5BB326-127F-4CCA-944D-B22EC104D960}" type="presParOf" srcId="{8403BD90-FD2F-457F-B6B6-B4DB7CA40A69}" destId="{072DE98B-058A-4991-98BD-61DD9C30E0D7}" srcOrd="1" destOrd="0" presId="urn:microsoft.com/office/officeart/2009/layout/CirclePictureHierarchy"/>
    <dgm:cxn modelId="{759C35AE-3A7F-42F8-955E-33F891AABE44}" type="presParOf" srcId="{0910B58B-8CDF-46C2-AF79-E07511C53FE1}" destId="{D1757C32-D548-41C2-A6BA-58C4756D1259}" srcOrd="1" destOrd="0" presId="urn:microsoft.com/office/officeart/2009/layout/CirclePictureHierarchy"/>
    <dgm:cxn modelId="{6F389461-3200-4C1D-A3C9-EF5A77FEE86D}" type="presParOf" srcId="{D1757C32-D548-41C2-A6BA-58C4756D1259}" destId="{7A4FBFAE-4EA9-4809-8DA0-2B42E259AECF}" srcOrd="0" destOrd="0" presId="urn:microsoft.com/office/officeart/2009/layout/CirclePictureHierarchy"/>
    <dgm:cxn modelId="{7D4DFB5D-54D6-44F3-8E89-2441A255083A}" type="presParOf" srcId="{D1757C32-D548-41C2-A6BA-58C4756D1259}" destId="{361837DB-E060-46C2-A754-7773CA4EE58B}" srcOrd="1" destOrd="0" presId="urn:microsoft.com/office/officeart/2009/layout/CirclePictureHierarchy"/>
    <dgm:cxn modelId="{6BD047E3-BCEC-4182-8A30-6F9CCA3340A0}" type="presParOf" srcId="{361837DB-E060-46C2-A754-7773CA4EE58B}" destId="{52FB9693-70CD-4458-9203-992079AE1CB9}" srcOrd="0" destOrd="0" presId="urn:microsoft.com/office/officeart/2009/layout/CirclePictureHierarchy"/>
    <dgm:cxn modelId="{EEDA8263-C412-42CB-8230-4190A1C1B0E0}" type="presParOf" srcId="{52FB9693-70CD-4458-9203-992079AE1CB9}" destId="{92475F95-429C-4EFD-AE7C-51EBA984AFA1}" srcOrd="0" destOrd="0" presId="urn:microsoft.com/office/officeart/2009/layout/CirclePictureHierarchy"/>
    <dgm:cxn modelId="{65A32BD0-680D-4229-8BB0-903E3843E478}" type="presParOf" srcId="{52FB9693-70CD-4458-9203-992079AE1CB9}" destId="{5180A0E7-4E6E-4F33-9243-9C04D13DF954}" srcOrd="1" destOrd="0" presId="urn:microsoft.com/office/officeart/2009/layout/CirclePictureHierarchy"/>
    <dgm:cxn modelId="{C83C088F-E9CC-4C0B-8D84-2A3579DF6B09}" type="presParOf" srcId="{361837DB-E060-46C2-A754-7773CA4EE58B}" destId="{F08BBF49-2F1A-4A97-98F7-BF3F13C7002A}" srcOrd="1" destOrd="0" presId="urn:microsoft.com/office/officeart/2009/layout/CirclePictureHierarchy"/>
    <dgm:cxn modelId="{E3E0A08C-FB6F-4CD0-878F-4AFB7C398A60}" type="presParOf" srcId="{D1757C32-D548-41C2-A6BA-58C4756D1259}" destId="{7B9EB618-B465-405A-8AB2-EA3D8C23D63D}" srcOrd="2" destOrd="0" presId="urn:microsoft.com/office/officeart/2009/layout/CirclePictureHierarchy"/>
    <dgm:cxn modelId="{07937AF8-9552-4DB3-B12E-C8C402CF94BE}" type="presParOf" srcId="{D1757C32-D548-41C2-A6BA-58C4756D1259}" destId="{655A85FF-7C9E-42B1-8238-D046FD0B692D}" srcOrd="3" destOrd="0" presId="urn:microsoft.com/office/officeart/2009/layout/CirclePictureHierarchy"/>
    <dgm:cxn modelId="{9D98FAA1-6ED2-4306-91C5-E8D6ADEAC9E3}" type="presParOf" srcId="{655A85FF-7C9E-42B1-8238-D046FD0B692D}" destId="{986522D3-9FBC-4ED7-987A-4F4150DEB99B}" srcOrd="0" destOrd="0" presId="urn:microsoft.com/office/officeart/2009/layout/CirclePictureHierarchy"/>
    <dgm:cxn modelId="{C57AEF74-FAF5-49EF-A74F-3B92C03BAEF4}" type="presParOf" srcId="{986522D3-9FBC-4ED7-987A-4F4150DEB99B}" destId="{BF82C432-7529-4E38-8EF0-8E0150F55DCC}" srcOrd="0" destOrd="0" presId="urn:microsoft.com/office/officeart/2009/layout/CirclePictureHierarchy"/>
    <dgm:cxn modelId="{1AA9EB68-AB7D-4B1E-A300-1A0B5BC278A4}" type="presParOf" srcId="{986522D3-9FBC-4ED7-987A-4F4150DEB99B}" destId="{E04928EB-A468-4E74-9A0B-73512C358A26}" srcOrd="1" destOrd="0" presId="urn:microsoft.com/office/officeart/2009/layout/CirclePictureHierarchy"/>
    <dgm:cxn modelId="{0987EFF5-C75A-4664-B698-B7082D5FF4D2}" type="presParOf" srcId="{655A85FF-7C9E-42B1-8238-D046FD0B692D}" destId="{B5D40081-E92D-4C14-AA85-2DBC1DF07133}" srcOrd="1" destOrd="0" presId="urn:microsoft.com/office/officeart/2009/layout/CirclePictureHierarchy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2EE347-7E32-46BB-BDCB-BC1B065A8243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0DFAE35-0E12-44D8-A39D-50EBB3453CE7}">
      <dgm:prSet phldrT="[Text]"/>
      <dgm:spPr/>
      <dgm:t>
        <a:bodyPr/>
        <a:lstStyle/>
        <a:p>
          <a:r>
            <a:rPr lang="id-ID" b="1" dirty="0" smtClean="0"/>
            <a:t>Status Gizi  Baik</a:t>
          </a:r>
          <a:endParaRPr lang="id-ID" b="1" dirty="0"/>
        </a:p>
      </dgm:t>
    </dgm:pt>
    <dgm:pt modelId="{C0EA7E50-DAC0-4A91-B643-5AED854EC324}" type="parTrans" cxnId="{216002D1-9543-4CDE-AF10-F632812063C3}">
      <dgm:prSet/>
      <dgm:spPr/>
      <dgm:t>
        <a:bodyPr/>
        <a:lstStyle/>
        <a:p>
          <a:endParaRPr lang="id-ID"/>
        </a:p>
      </dgm:t>
    </dgm:pt>
    <dgm:pt modelId="{50721555-B43F-486D-B8AE-D257B4957960}" type="sibTrans" cxnId="{216002D1-9543-4CDE-AF10-F632812063C3}">
      <dgm:prSet/>
      <dgm:spPr/>
      <dgm:t>
        <a:bodyPr/>
        <a:lstStyle/>
        <a:p>
          <a:endParaRPr lang="id-ID"/>
        </a:p>
      </dgm:t>
    </dgm:pt>
    <dgm:pt modelId="{CCD1E02A-2BB3-4CF0-86DA-CDD8AFABF888}">
      <dgm:prSet phldrT="[Text]"/>
      <dgm:spPr/>
      <dgm:t>
        <a:bodyPr/>
        <a:lstStyle/>
        <a:p>
          <a:r>
            <a:rPr lang="id-ID" b="1" dirty="0" smtClean="0"/>
            <a:t>Tidak Ada Infeksi</a:t>
          </a:r>
          <a:endParaRPr lang="id-ID" b="1" dirty="0"/>
        </a:p>
      </dgm:t>
    </dgm:pt>
    <dgm:pt modelId="{1871983D-B96A-4C78-BE90-531EDC739C19}" type="parTrans" cxnId="{963426DC-A6D5-4BE9-85CF-E517ED2752DF}">
      <dgm:prSet/>
      <dgm:spPr/>
      <dgm:t>
        <a:bodyPr/>
        <a:lstStyle/>
        <a:p>
          <a:endParaRPr lang="id-ID"/>
        </a:p>
      </dgm:t>
    </dgm:pt>
    <dgm:pt modelId="{528821CC-FE46-47EF-BD72-00F07B85CA10}" type="sibTrans" cxnId="{963426DC-A6D5-4BE9-85CF-E517ED2752DF}">
      <dgm:prSet/>
      <dgm:spPr/>
      <dgm:t>
        <a:bodyPr/>
        <a:lstStyle/>
        <a:p>
          <a:endParaRPr lang="id-ID"/>
        </a:p>
      </dgm:t>
    </dgm:pt>
    <dgm:pt modelId="{B1F5039B-00A7-4822-BD15-0DFD93E1BB85}">
      <dgm:prSet phldrT="[Text]"/>
      <dgm:spPr/>
      <dgm:t>
        <a:bodyPr/>
        <a:lstStyle/>
        <a:p>
          <a:r>
            <a:rPr lang="id-ID" b="1" dirty="0" smtClean="0"/>
            <a:t>Kesling Baik</a:t>
          </a:r>
          <a:endParaRPr lang="id-ID" b="1" dirty="0"/>
        </a:p>
      </dgm:t>
    </dgm:pt>
    <dgm:pt modelId="{12E98C20-AC07-42B5-961A-187B89A33679}" type="parTrans" cxnId="{7FF80B81-9C08-4FBD-B101-774D222AC120}">
      <dgm:prSet/>
      <dgm:spPr/>
      <dgm:t>
        <a:bodyPr/>
        <a:lstStyle/>
        <a:p>
          <a:endParaRPr lang="id-ID"/>
        </a:p>
      </dgm:t>
    </dgm:pt>
    <dgm:pt modelId="{97B02DE1-4DAF-460E-BD75-1BF273B8ABD5}" type="sibTrans" cxnId="{7FF80B81-9C08-4FBD-B101-774D222AC120}">
      <dgm:prSet/>
      <dgm:spPr/>
      <dgm:t>
        <a:bodyPr/>
        <a:lstStyle/>
        <a:p>
          <a:endParaRPr lang="id-ID"/>
        </a:p>
      </dgm:t>
    </dgm:pt>
    <dgm:pt modelId="{16AA0CD2-FD2F-448B-BBC5-A0CD12534DB8}">
      <dgm:prSet phldrT="[Text]"/>
      <dgm:spPr/>
      <dgm:t>
        <a:bodyPr/>
        <a:lstStyle/>
        <a:p>
          <a:r>
            <a:rPr lang="id-ID" b="1" dirty="0" smtClean="0"/>
            <a:t>Pem.kes  dimonitor</a:t>
          </a:r>
          <a:endParaRPr lang="id-ID" b="1" dirty="0"/>
        </a:p>
      </dgm:t>
    </dgm:pt>
    <dgm:pt modelId="{2CD0F2D5-4E23-475F-BEC8-59933C2D9993}" type="parTrans" cxnId="{3A3CE5A4-F9DE-473E-937F-62B9DECE0E56}">
      <dgm:prSet/>
      <dgm:spPr/>
      <dgm:t>
        <a:bodyPr/>
        <a:lstStyle/>
        <a:p>
          <a:endParaRPr lang="id-ID"/>
        </a:p>
      </dgm:t>
    </dgm:pt>
    <dgm:pt modelId="{4235B1B3-3437-4E38-AD2E-7A9FEAFB0989}" type="sibTrans" cxnId="{3A3CE5A4-F9DE-473E-937F-62B9DECE0E56}">
      <dgm:prSet/>
      <dgm:spPr/>
      <dgm:t>
        <a:bodyPr/>
        <a:lstStyle/>
        <a:p>
          <a:endParaRPr lang="id-ID"/>
        </a:p>
      </dgm:t>
    </dgm:pt>
    <dgm:pt modelId="{7D5BE902-5B98-4981-905C-00EB09EF749E}">
      <dgm:prSet phldrT="[Text]"/>
      <dgm:spPr/>
      <dgm:t>
        <a:bodyPr/>
        <a:lstStyle/>
        <a:p>
          <a:r>
            <a:rPr lang="id-ID" b="1" dirty="0" smtClean="0">
              <a:solidFill>
                <a:srgbClr val="FF0000"/>
              </a:solidFill>
            </a:rPr>
            <a:t>Asupan Zat Gizi Cukup</a:t>
          </a:r>
          <a:endParaRPr lang="id-ID" b="1" dirty="0">
            <a:solidFill>
              <a:srgbClr val="FF0000"/>
            </a:solidFill>
          </a:endParaRPr>
        </a:p>
      </dgm:t>
    </dgm:pt>
    <dgm:pt modelId="{E6F9159D-D7F0-4EC8-B82C-54E0701723ED}" type="parTrans" cxnId="{1A8EB946-B90D-4A54-A270-BB67874611C5}">
      <dgm:prSet/>
      <dgm:spPr/>
      <dgm:t>
        <a:bodyPr/>
        <a:lstStyle/>
        <a:p>
          <a:endParaRPr lang="id-ID"/>
        </a:p>
      </dgm:t>
    </dgm:pt>
    <dgm:pt modelId="{63997F9E-25B9-42C9-9861-173206A4F03C}" type="sibTrans" cxnId="{1A8EB946-B90D-4A54-A270-BB67874611C5}">
      <dgm:prSet/>
      <dgm:spPr/>
      <dgm:t>
        <a:bodyPr/>
        <a:lstStyle/>
        <a:p>
          <a:endParaRPr lang="id-ID"/>
        </a:p>
      </dgm:t>
    </dgm:pt>
    <dgm:pt modelId="{F59AB01B-FDA6-4724-B43E-03704E908CB0}">
      <dgm:prSet phldrT="[Text]"/>
      <dgm:spPr/>
      <dgm:t>
        <a:bodyPr/>
        <a:lstStyle/>
        <a:p>
          <a:r>
            <a:rPr lang="id-ID" b="1" dirty="0" smtClean="0">
              <a:solidFill>
                <a:srgbClr val="FF0000"/>
              </a:solidFill>
            </a:rPr>
            <a:t>Pola Makan Seimbang</a:t>
          </a:r>
          <a:endParaRPr lang="id-ID" b="1" dirty="0">
            <a:solidFill>
              <a:srgbClr val="FF0000"/>
            </a:solidFill>
          </a:endParaRPr>
        </a:p>
      </dgm:t>
    </dgm:pt>
    <dgm:pt modelId="{3F04D24E-66AE-4EE5-B8C5-930DD0256766}" type="parTrans" cxnId="{E3E3FECD-3368-4E00-8EA1-C10A5874FFB2}">
      <dgm:prSet/>
      <dgm:spPr/>
      <dgm:t>
        <a:bodyPr/>
        <a:lstStyle/>
        <a:p>
          <a:endParaRPr lang="id-ID"/>
        </a:p>
      </dgm:t>
    </dgm:pt>
    <dgm:pt modelId="{167A7B91-CB3A-452B-9B4B-F66A09D1D250}" type="sibTrans" cxnId="{E3E3FECD-3368-4E00-8EA1-C10A5874FFB2}">
      <dgm:prSet/>
      <dgm:spPr/>
      <dgm:t>
        <a:bodyPr/>
        <a:lstStyle/>
        <a:p>
          <a:endParaRPr lang="id-ID"/>
        </a:p>
      </dgm:t>
    </dgm:pt>
    <dgm:pt modelId="{7C3A2CC8-5114-4A5B-AB33-20A6DE83796D}">
      <dgm:prSet phldrT="[Text]"/>
      <dgm:spPr/>
      <dgm:t>
        <a:bodyPr/>
        <a:lstStyle/>
        <a:p>
          <a:r>
            <a:rPr lang="id-ID" b="1" dirty="0" smtClean="0">
              <a:solidFill>
                <a:srgbClr val="FF0000"/>
              </a:solidFill>
            </a:rPr>
            <a:t>Pengetahuan Gizi ditingkatkan</a:t>
          </a:r>
          <a:endParaRPr lang="id-ID" b="1" dirty="0">
            <a:solidFill>
              <a:srgbClr val="FF0000"/>
            </a:solidFill>
          </a:endParaRPr>
        </a:p>
      </dgm:t>
    </dgm:pt>
    <dgm:pt modelId="{8746416D-8DC1-44B1-93CE-B4DE7DBA36A2}" type="parTrans" cxnId="{FF3A4DE8-EDEA-40D2-A688-51FBE7FA1C9C}">
      <dgm:prSet/>
      <dgm:spPr/>
      <dgm:t>
        <a:bodyPr/>
        <a:lstStyle/>
        <a:p>
          <a:endParaRPr lang="id-ID"/>
        </a:p>
      </dgm:t>
    </dgm:pt>
    <dgm:pt modelId="{3454A5B1-A3FB-46BE-BC44-22499016FC80}" type="sibTrans" cxnId="{FF3A4DE8-EDEA-40D2-A688-51FBE7FA1C9C}">
      <dgm:prSet/>
      <dgm:spPr/>
      <dgm:t>
        <a:bodyPr/>
        <a:lstStyle/>
        <a:p>
          <a:endParaRPr lang="id-ID"/>
        </a:p>
      </dgm:t>
    </dgm:pt>
    <dgm:pt modelId="{16FEE745-3C1F-4CE5-8B5F-BEA0B2C2F815}" type="pres">
      <dgm:prSet presAssocID="{552EE347-7E32-46BB-BDCB-BC1B065A82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15540B23-BA1A-4E7F-A726-1CF232203656}" type="pres">
      <dgm:prSet presAssocID="{B0DFAE35-0E12-44D8-A39D-50EBB3453CE7}" presName="hierRoot1" presStyleCnt="0"/>
      <dgm:spPr/>
    </dgm:pt>
    <dgm:pt modelId="{49128356-D87C-44EB-A8E4-E60BC111F091}" type="pres">
      <dgm:prSet presAssocID="{B0DFAE35-0E12-44D8-A39D-50EBB3453CE7}" presName="composite" presStyleCnt="0"/>
      <dgm:spPr/>
    </dgm:pt>
    <dgm:pt modelId="{4643D495-4B67-49F3-880D-0CA29D46FFEA}" type="pres">
      <dgm:prSet presAssocID="{B0DFAE35-0E12-44D8-A39D-50EBB3453CE7}" presName="image" presStyleLbl="node0" presStyleIdx="0" presStyleCnt="1"/>
      <dgm:spPr/>
    </dgm:pt>
    <dgm:pt modelId="{945DB7E2-D651-4EB8-9D9F-863F0E6C3F9A}" type="pres">
      <dgm:prSet presAssocID="{B0DFAE35-0E12-44D8-A39D-50EBB3453CE7}" presName="text" presStyleLbl="revTx" presStyleIdx="0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ECCD559-1784-4013-9D4C-15CEF72A6FE1}" type="pres">
      <dgm:prSet presAssocID="{B0DFAE35-0E12-44D8-A39D-50EBB3453CE7}" presName="hierChild2" presStyleCnt="0"/>
      <dgm:spPr/>
    </dgm:pt>
    <dgm:pt modelId="{D3051256-AEC2-41D3-AB72-59C6B5F7E2AC}" type="pres">
      <dgm:prSet presAssocID="{1871983D-B96A-4C78-BE90-531EDC739C19}" presName="Name10" presStyleLbl="parChTrans1D2" presStyleIdx="0" presStyleCnt="2"/>
      <dgm:spPr/>
      <dgm:t>
        <a:bodyPr/>
        <a:lstStyle/>
        <a:p>
          <a:endParaRPr lang="id-ID"/>
        </a:p>
      </dgm:t>
    </dgm:pt>
    <dgm:pt modelId="{6901E975-1EFA-42F8-9A19-27F72F58445F}" type="pres">
      <dgm:prSet presAssocID="{CCD1E02A-2BB3-4CF0-86DA-CDD8AFABF888}" presName="hierRoot2" presStyleCnt="0"/>
      <dgm:spPr/>
    </dgm:pt>
    <dgm:pt modelId="{0B780511-721B-45C7-A29C-495EF99B776A}" type="pres">
      <dgm:prSet presAssocID="{CCD1E02A-2BB3-4CF0-86DA-CDD8AFABF888}" presName="composite2" presStyleCnt="0"/>
      <dgm:spPr/>
    </dgm:pt>
    <dgm:pt modelId="{EBE4CFC8-EB96-4AB8-8C28-3DAFFFAEA92E}" type="pres">
      <dgm:prSet presAssocID="{CCD1E02A-2BB3-4CF0-86DA-CDD8AFABF888}" presName="image2" presStyleLbl="node2" presStyleIdx="0" presStyleCnt="2"/>
      <dgm:spPr/>
    </dgm:pt>
    <dgm:pt modelId="{0CC56AF2-0B10-447F-82CC-CEC15F6DC45C}" type="pres">
      <dgm:prSet presAssocID="{CCD1E02A-2BB3-4CF0-86DA-CDD8AFABF888}" presName="text2" presStyleLbl="revTx" presStyleIdx="1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87C88C4-2E04-4B9E-B958-443967C62A0C}" type="pres">
      <dgm:prSet presAssocID="{CCD1E02A-2BB3-4CF0-86DA-CDD8AFABF888}" presName="hierChild3" presStyleCnt="0"/>
      <dgm:spPr/>
    </dgm:pt>
    <dgm:pt modelId="{578A85DF-121E-4119-8796-B49A056A9585}" type="pres">
      <dgm:prSet presAssocID="{12E98C20-AC07-42B5-961A-187B89A33679}" presName="Name17" presStyleLbl="parChTrans1D3" presStyleIdx="0" presStyleCnt="4"/>
      <dgm:spPr/>
      <dgm:t>
        <a:bodyPr/>
        <a:lstStyle/>
        <a:p>
          <a:endParaRPr lang="id-ID"/>
        </a:p>
      </dgm:t>
    </dgm:pt>
    <dgm:pt modelId="{7B51098D-3573-46E7-B0DE-15DEC78C7A4A}" type="pres">
      <dgm:prSet presAssocID="{B1F5039B-00A7-4822-BD15-0DFD93E1BB85}" presName="hierRoot3" presStyleCnt="0"/>
      <dgm:spPr/>
    </dgm:pt>
    <dgm:pt modelId="{BD05D5D0-4F42-40B8-81E9-5EC1371A7BC2}" type="pres">
      <dgm:prSet presAssocID="{B1F5039B-00A7-4822-BD15-0DFD93E1BB85}" presName="composite3" presStyleCnt="0"/>
      <dgm:spPr/>
    </dgm:pt>
    <dgm:pt modelId="{2AA30529-44C7-4DC0-A7BF-9207581F19CA}" type="pres">
      <dgm:prSet presAssocID="{B1F5039B-00A7-4822-BD15-0DFD93E1BB85}" presName="image3" presStyleLbl="node3" presStyleIdx="0" presStyleCnt="4"/>
      <dgm:spPr/>
    </dgm:pt>
    <dgm:pt modelId="{E172D7C9-43C3-4857-950A-B5518CD1A092}" type="pres">
      <dgm:prSet presAssocID="{B1F5039B-00A7-4822-BD15-0DFD93E1BB85}" presName="text3" presStyleLbl="revTx" presStyleIdx="2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4B1F5BC-193F-41DF-8E55-8F7A479E081F}" type="pres">
      <dgm:prSet presAssocID="{B1F5039B-00A7-4822-BD15-0DFD93E1BB85}" presName="hierChild4" presStyleCnt="0"/>
      <dgm:spPr/>
    </dgm:pt>
    <dgm:pt modelId="{DF1364A7-9D8B-4CE2-9840-F91D3C4AE55C}" type="pres">
      <dgm:prSet presAssocID="{2CD0F2D5-4E23-475F-BEC8-59933C2D9993}" presName="Name17" presStyleLbl="parChTrans1D3" presStyleIdx="1" presStyleCnt="4"/>
      <dgm:spPr/>
      <dgm:t>
        <a:bodyPr/>
        <a:lstStyle/>
        <a:p>
          <a:endParaRPr lang="id-ID"/>
        </a:p>
      </dgm:t>
    </dgm:pt>
    <dgm:pt modelId="{C2B149CC-4508-4959-BB2F-C582B7FA3D76}" type="pres">
      <dgm:prSet presAssocID="{16AA0CD2-FD2F-448B-BBC5-A0CD12534DB8}" presName="hierRoot3" presStyleCnt="0"/>
      <dgm:spPr/>
    </dgm:pt>
    <dgm:pt modelId="{532EF165-F76C-4AA1-BBC1-0F819EE9F6D5}" type="pres">
      <dgm:prSet presAssocID="{16AA0CD2-FD2F-448B-BBC5-A0CD12534DB8}" presName="composite3" presStyleCnt="0"/>
      <dgm:spPr/>
    </dgm:pt>
    <dgm:pt modelId="{6DD9EA24-BBD3-4C84-98DD-611984D4A689}" type="pres">
      <dgm:prSet presAssocID="{16AA0CD2-FD2F-448B-BBC5-A0CD12534DB8}" presName="image3" presStyleLbl="node3" presStyleIdx="1" presStyleCnt="4"/>
      <dgm:spPr/>
    </dgm:pt>
    <dgm:pt modelId="{1B811AF9-3D45-44A4-A2EC-2B3DEF369D96}" type="pres">
      <dgm:prSet presAssocID="{16AA0CD2-FD2F-448B-BBC5-A0CD12534DB8}" presName="text3" presStyleLbl="revTx" presStyleIdx="3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985C138-ABE3-446C-B936-43944505EEF6}" type="pres">
      <dgm:prSet presAssocID="{16AA0CD2-FD2F-448B-BBC5-A0CD12534DB8}" presName="hierChild4" presStyleCnt="0"/>
      <dgm:spPr/>
    </dgm:pt>
    <dgm:pt modelId="{611DBFEC-4035-42A4-B63C-4BB26695D3F2}" type="pres">
      <dgm:prSet presAssocID="{E6F9159D-D7F0-4EC8-B82C-54E0701723ED}" presName="Name10" presStyleLbl="parChTrans1D2" presStyleIdx="1" presStyleCnt="2"/>
      <dgm:spPr/>
      <dgm:t>
        <a:bodyPr/>
        <a:lstStyle/>
        <a:p>
          <a:endParaRPr lang="id-ID"/>
        </a:p>
      </dgm:t>
    </dgm:pt>
    <dgm:pt modelId="{0910B58B-8CDF-46C2-AF79-E07511C53FE1}" type="pres">
      <dgm:prSet presAssocID="{7D5BE902-5B98-4981-905C-00EB09EF749E}" presName="hierRoot2" presStyleCnt="0"/>
      <dgm:spPr/>
    </dgm:pt>
    <dgm:pt modelId="{8403BD90-FD2F-457F-B6B6-B4DB7CA40A69}" type="pres">
      <dgm:prSet presAssocID="{7D5BE902-5B98-4981-905C-00EB09EF749E}" presName="composite2" presStyleCnt="0"/>
      <dgm:spPr/>
    </dgm:pt>
    <dgm:pt modelId="{980983EA-6A79-401B-B1C4-E2100C583CBD}" type="pres">
      <dgm:prSet presAssocID="{7D5BE902-5B98-4981-905C-00EB09EF749E}" presName="image2" presStyleLbl="node2" presStyleIdx="1" presStyleCnt="2"/>
      <dgm:spPr/>
    </dgm:pt>
    <dgm:pt modelId="{072DE98B-058A-4991-98BD-61DD9C30E0D7}" type="pres">
      <dgm:prSet presAssocID="{7D5BE902-5B98-4981-905C-00EB09EF749E}" presName="text2" presStyleLbl="revTx" presStyleIdx="4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1757C32-D548-41C2-A6BA-58C4756D1259}" type="pres">
      <dgm:prSet presAssocID="{7D5BE902-5B98-4981-905C-00EB09EF749E}" presName="hierChild3" presStyleCnt="0"/>
      <dgm:spPr/>
    </dgm:pt>
    <dgm:pt modelId="{7A4FBFAE-4EA9-4809-8DA0-2B42E259AECF}" type="pres">
      <dgm:prSet presAssocID="{3F04D24E-66AE-4EE5-B8C5-930DD0256766}" presName="Name17" presStyleLbl="parChTrans1D3" presStyleIdx="2" presStyleCnt="4"/>
      <dgm:spPr/>
      <dgm:t>
        <a:bodyPr/>
        <a:lstStyle/>
        <a:p>
          <a:endParaRPr lang="id-ID"/>
        </a:p>
      </dgm:t>
    </dgm:pt>
    <dgm:pt modelId="{361837DB-E060-46C2-A754-7773CA4EE58B}" type="pres">
      <dgm:prSet presAssocID="{F59AB01B-FDA6-4724-B43E-03704E908CB0}" presName="hierRoot3" presStyleCnt="0"/>
      <dgm:spPr/>
    </dgm:pt>
    <dgm:pt modelId="{52FB9693-70CD-4458-9203-992079AE1CB9}" type="pres">
      <dgm:prSet presAssocID="{F59AB01B-FDA6-4724-B43E-03704E908CB0}" presName="composite3" presStyleCnt="0"/>
      <dgm:spPr/>
    </dgm:pt>
    <dgm:pt modelId="{92475F95-429C-4EFD-AE7C-51EBA984AFA1}" type="pres">
      <dgm:prSet presAssocID="{F59AB01B-FDA6-4724-B43E-03704E908CB0}" presName="image3" presStyleLbl="node3" presStyleIdx="2" presStyleCnt="4"/>
      <dgm:spPr/>
    </dgm:pt>
    <dgm:pt modelId="{5180A0E7-4E6E-4F33-9243-9C04D13DF954}" type="pres">
      <dgm:prSet presAssocID="{F59AB01B-FDA6-4724-B43E-03704E908CB0}" presName="text3" presStyleLbl="revTx" presStyleIdx="5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08BBF49-2F1A-4A97-98F7-BF3F13C7002A}" type="pres">
      <dgm:prSet presAssocID="{F59AB01B-FDA6-4724-B43E-03704E908CB0}" presName="hierChild4" presStyleCnt="0"/>
      <dgm:spPr/>
    </dgm:pt>
    <dgm:pt modelId="{7B9EB618-B465-405A-8AB2-EA3D8C23D63D}" type="pres">
      <dgm:prSet presAssocID="{8746416D-8DC1-44B1-93CE-B4DE7DBA36A2}" presName="Name17" presStyleLbl="parChTrans1D3" presStyleIdx="3" presStyleCnt="4"/>
      <dgm:spPr/>
      <dgm:t>
        <a:bodyPr/>
        <a:lstStyle/>
        <a:p>
          <a:endParaRPr lang="id-ID"/>
        </a:p>
      </dgm:t>
    </dgm:pt>
    <dgm:pt modelId="{655A85FF-7C9E-42B1-8238-D046FD0B692D}" type="pres">
      <dgm:prSet presAssocID="{7C3A2CC8-5114-4A5B-AB33-20A6DE83796D}" presName="hierRoot3" presStyleCnt="0"/>
      <dgm:spPr/>
    </dgm:pt>
    <dgm:pt modelId="{986522D3-9FBC-4ED7-987A-4F4150DEB99B}" type="pres">
      <dgm:prSet presAssocID="{7C3A2CC8-5114-4A5B-AB33-20A6DE83796D}" presName="composite3" presStyleCnt="0"/>
      <dgm:spPr/>
    </dgm:pt>
    <dgm:pt modelId="{BF82C432-7529-4E38-8EF0-8E0150F55DCC}" type="pres">
      <dgm:prSet presAssocID="{7C3A2CC8-5114-4A5B-AB33-20A6DE83796D}" presName="image3" presStyleLbl="node3" presStyleIdx="3" presStyleCnt="4"/>
      <dgm:spPr/>
    </dgm:pt>
    <dgm:pt modelId="{E04928EB-A468-4E74-9A0B-73512C358A26}" type="pres">
      <dgm:prSet presAssocID="{7C3A2CC8-5114-4A5B-AB33-20A6DE83796D}" presName="text3" presStyleLbl="revTx" presStyleIdx="6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5D40081-E92D-4C14-AA85-2DBC1DF07133}" type="pres">
      <dgm:prSet presAssocID="{7C3A2CC8-5114-4A5B-AB33-20A6DE83796D}" presName="hierChild4" presStyleCnt="0"/>
      <dgm:spPr/>
    </dgm:pt>
  </dgm:ptLst>
  <dgm:cxnLst>
    <dgm:cxn modelId="{7FF80B81-9C08-4FBD-B101-774D222AC120}" srcId="{CCD1E02A-2BB3-4CF0-86DA-CDD8AFABF888}" destId="{B1F5039B-00A7-4822-BD15-0DFD93E1BB85}" srcOrd="0" destOrd="0" parTransId="{12E98C20-AC07-42B5-961A-187B89A33679}" sibTransId="{97B02DE1-4DAF-460E-BD75-1BF273B8ABD5}"/>
    <dgm:cxn modelId="{3A3CE5A4-F9DE-473E-937F-62B9DECE0E56}" srcId="{CCD1E02A-2BB3-4CF0-86DA-CDD8AFABF888}" destId="{16AA0CD2-FD2F-448B-BBC5-A0CD12534DB8}" srcOrd="1" destOrd="0" parTransId="{2CD0F2D5-4E23-475F-BEC8-59933C2D9993}" sibTransId="{4235B1B3-3437-4E38-AD2E-7A9FEAFB0989}"/>
    <dgm:cxn modelId="{73DE8B2C-8692-41AA-8FC5-FF673D0C4325}" type="presOf" srcId="{F59AB01B-FDA6-4724-B43E-03704E908CB0}" destId="{5180A0E7-4E6E-4F33-9243-9C04D13DF954}" srcOrd="0" destOrd="0" presId="urn:microsoft.com/office/officeart/2009/layout/CirclePictureHierarchy"/>
    <dgm:cxn modelId="{97AE9DEF-264A-4298-BB28-A13D3A60A279}" type="presOf" srcId="{2CD0F2D5-4E23-475F-BEC8-59933C2D9993}" destId="{DF1364A7-9D8B-4CE2-9840-F91D3C4AE55C}" srcOrd="0" destOrd="0" presId="urn:microsoft.com/office/officeart/2009/layout/CirclePictureHierarchy"/>
    <dgm:cxn modelId="{F0821BAB-F84C-4606-A5E0-5C1B254A20A1}" type="presOf" srcId="{CCD1E02A-2BB3-4CF0-86DA-CDD8AFABF888}" destId="{0CC56AF2-0B10-447F-82CC-CEC15F6DC45C}" srcOrd="0" destOrd="0" presId="urn:microsoft.com/office/officeart/2009/layout/CirclePictureHierarchy"/>
    <dgm:cxn modelId="{C4059D69-B48F-4CC3-9DE2-C68D469416CE}" type="presOf" srcId="{16AA0CD2-FD2F-448B-BBC5-A0CD12534DB8}" destId="{1B811AF9-3D45-44A4-A2EC-2B3DEF369D96}" srcOrd="0" destOrd="0" presId="urn:microsoft.com/office/officeart/2009/layout/CirclePictureHierarchy"/>
    <dgm:cxn modelId="{FF3A4DE8-EDEA-40D2-A688-51FBE7FA1C9C}" srcId="{7D5BE902-5B98-4981-905C-00EB09EF749E}" destId="{7C3A2CC8-5114-4A5B-AB33-20A6DE83796D}" srcOrd="1" destOrd="0" parTransId="{8746416D-8DC1-44B1-93CE-B4DE7DBA36A2}" sibTransId="{3454A5B1-A3FB-46BE-BC44-22499016FC80}"/>
    <dgm:cxn modelId="{0B0F49AC-C37E-4772-95E2-B4246417BEFE}" type="presOf" srcId="{552EE347-7E32-46BB-BDCB-BC1B065A8243}" destId="{16FEE745-3C1F-4CE5-8B5F-BEA0B2C2F815}" srcOrd="0" destOrd="0" presId="urn:microsoft.com/office/officeart/2009/layout/CirclePictureHierarchy"/>
    <dgm:cxn modelId="{18B717F1-516D-485A-8036-13F1444073A4}" type="presOf" srcId="{7C3A2CC8-5114-4A5B-AB33-20A6DE83796D}" destId="{E04928EB-A468-4E74-9A0B-73512C358A26}" srcOrd="0" destOrd="0" presId="urn:microsoft.com/office/officeart/2009/layout/CirclePictureHierarchy"/>
    <dgm:cxn modelId="{1A8EB946-B90D-4A54-A270-BB67874611C5}" srcId="{B0DFAE35-0E12-44D8-A39D-50EBB3453CE7}" destId="{7D5BE902-5B98-4981-905C-00EB09EF749E}" srcOrd="1" destOrd="0" parTransId="{E6F9159D-D7F0-4EC8-B82C-54E0701723ED}" sibTransId="{63997F9E-25B9-42C9-9861-173206A4F03C}"/>
    <dgm:cxn modelId="{FC047008-1E21-4598-9FC7-E41866E74359}" type="presOf" srcId="{3F04D24E-66AE-4EE5-B8C5-930DD0256766}" destId="{7A4FBFAE-4EA9-4809-8DA0-2B42E259AECF}" srcOrd="0" destOrd="0" presId="urn:microsoft.com/office/officeart/2009/layout/CirclePictureHierarchy"/>
    <dgm:cxn modelId="{A2DF0248-380D-4146-872C-B6F14E0398E6}" type="presOf" srcId="{8746416D-8DC1-44B1-93CE-B4DE7DBA36A2}" destId="{7B9EB618-B465-405A-8AB2-EA3D8C23D63D}" srcOrd="0" destOrd="0" presId="urn:microsoft.com/office/officeart/2009/layout/CirclePictureHierarchy"/>
    <dgm:cxn modelId="{45347249-44E9-4281-A97F-88251F9ECB2D}" type="presOf" srcId="{B0DFAE35-0E12-44D8-A39D-50EBB3453CE7}" destId="{945DB7E2-D651-4EB8-9D9F-863F0E6C3F9A}" srcOrd="0" destOrd="0" presId="urn:microsoft.com/office/officeart/2009/layout/CirclePictureHierarchy"/>
    <dgm:cxn modelId="{4C1068F3-58FD-4DC7-AB32-8B813C920386}" type="presOf" srcId="{1871983D-B96A-4C78-BE90-531EDC739C19}" destId="{D3051256-AEC2-41D3-AB72-59C6B5F7E2AC}" srcOrd="0" destOrd="0" presId="urn:microsoft.com/office/officeart/2009/layout/CirclePictureHierarchy"/>
    <dgm:cxn modelId="{E3E3FECD-3368-4E00-8EA1-C10A5874FFB2}" srcId="{7D5BE902-5B98-4981-905C-00EB09EF749E}" destId="{F59AB01B-FDA6-4724-B43E-03704E908CB0}" srcOrd="0" destOrd="0" parTransId="{3F04D24E-66AE-4EE5-B8C5-930DD0256766}" sibTransId="{167A7B91-CB3A-452B-9B4B-F66A09D1D250}"/>
    <dgm:cxn modelId="{D4F774D9-979A-48B1-8054-7CE18E87B311}" type="presOf" srcId="{E6F9159D-D7F0-4EC8-B82C-54E0701723ED}" destId="{611DBFEC-4035-42A4-B63C-4BB26695D3F2}" srcOrd="0" destOrd="0" presId="urn:microsoft.com/office/officeart/2009/layout/CirclePictureHierarchy"/>
    <dgm:cxn modelId="{14F193DA-E060-4E68-9003-F8CE56F22C4B}" type="presOf" srcId="{12E98C20-AC07-42B5-961A-187B89A33679}" destId="{578A85DF-121E-4119-8796-B49A056A9585}" srcOrd="0" destOrd="0" presId="urn:microsoft.com/office/officeart/2009/layout/CirclePictureHierarchy"/>
    <dgm:cxn modelId="{41A68459-A551-488C-A57A-34D3A3B3064C}" type="presOf" srcId="{B1F5039B-00A7-4822-BD15-0DFD93E1BB85}" destId="{E172D7C9-43C3-4857-950A-B5518CD1A092}" srcOrd="0" destOrd="0" presId="urn:microsoft.com/office/officeart/2009/layout/CirclePictureHierarchy"/>
    <dgm:cxn modelId="{963426DC-A6D5-4BE9-85CF-E517ED2752DF}" srcId="{B0DFAE35-0E12-44D8-A39D-50EBB3453CE7}" destId="{CCD1E02A-2BB3-4CF0-86DA-CDD8AFABF888}" srcOrd="0" destOrd="0" parTransId="{1871983D-B96A-4C78-BE90-531EDC739C19}" sibTransId="{528821CC-FE46-47EF-BD72-00F07B85CA10}"/>
    <dgm:cxn modelId="{216002D1-9543-4CDE-AF10-F632812063C3}" srcId="{552EE347-7E32-46BB-BDCB-BC1B065A8243}" destId="{B0DFAE35-0E12-44D8-A39D-50EBB3453CE7}" srcOrd="0" destOrd="0" parTransId="{C0EA7E50-DAC0-4A91-B643-5AED854EC324}" sibTransId="{50721555-B43F-486D-B8AE-D257B4957960}"/>
    <dgm:cxn modelId="{57E52C6D-4AE5-479D-83B6-651DB206BC75}" type="presOf" srcId="{7D5BE902-5B98-4981-905C-00EB09EF749E}" destId="{072DE98B-058A-4991-98BD-61DD9C30E0D7}" srcOrd="0" destOrd="0" presId="urn:microsoft.com/office/officeart/2009/layout/CirclePictureHierarchy"/>
    <dgm:cxn modelId="{0ECAE9AE-8F2A-4758-B61D-B8ABF770F43A}" type="presParOf" srcId="{16FEE745-3C1F-4CE5-8B5F-BEA0B2C2F815}" destId="{15540B23-BA1A-4E7F-A726-1CF232203656}" srcOrd="0" destOrd="0" presId="urn:microsoft.com/office/officeart/2009/layout/CirclePictureHierarchy"/>
    <dgm:cxn modelId="{774F451F-082F-4625-92CB-B5C879FC08A7}" type="presParOf" srcId="{15540B23-BA1A-4E7F-A726-1CF232203656}" destId="{49128356-D87C-44EB-A8E4-E60BC111F091}" srcOrd="0" destOrd="0" presId="urn:microsoft.com/office/officeart/2009/layout/CirclePictureHierarchy"/>
    <dgm:cxn modelId="{6B635E8B-AE84-4DD5-B143-79D1587B1BF4}" type="presParOf" srcId="{49128356-D87C-44EB-A8E4-E60BC111F091}" destId="{4643D495-4B67-49F3-880D-0CA29D46FFEA}" srcOrd="0" destOrd="0" presId="urn:microsoft.com/office/officeart/2009/layout/CirclePictureHierarchy"/>
    <dgm:cxn modelId="{9AC40C1F-933E-4567-959D-FD88507F19FD}" type="presParOf" srcId="{49128356-D87C-44EB-A8E4-E60BC111F091}" destId="{945DB7E2-D651-4EB8-9D9F-863F0E6C3F9A}" srcOrd="1" destOrd="0" presId="urn:microsoft.com/office/officeart/2009/layout/CirclePictureHierarchy"/>
    <dgm:cxn modelId="{66D3AE47-A22C-4F1D-B9FE-2F0E3486C9A0}" type="presParOf" srcId="{15540B23-BA1A-4E7F-A726-1CF232203656}" destId="{BECCD559-1784-4013-9D4C-15CEF72A6FE1}" srcOrd="1" destOrd="0" presId="urn:microsoft.com/office/officeart/2009/layout/CirclePictureHierarchy"/>
    <dgm:cxn modelId="{933D84F2-4D4E-4BC5-9AF2-6346D161252F}" type="presParOf" srcId="{BECCD559-1784-4013-9D4C-15CEF72A6FE1}" destId="{D3051256-AEC2-41D3-AB72-59C6B5F7E2AC}" srcOrd="0" destOrd="0" presId="urn:microsoft.com/office/officeart/2009/layout/CirclePictureHierarchy"/>
    <dgm:cxn modelId="{9CDCD570-D5BE-46B4-8A41-3A5A1B498DB8}" type="presParOf" srcId="{BECCD559-1784-4013-9D4C-15CEF72A6FE1}" destId="{6901E975-1EFA-42F8-9A19-27F72F58445F}" srcOrd="1" destOrd="0" presId="urn:microsoft.com/office/officeart/2009/layout/CirclePictureHierarchy"/>
    <dgm:cxn modelId="{8E904E9B-CAB5-4187-AD0F-BC4C5A0A1C67}" type="presParOf" srcId="{6901E975-1EFA-42F8-9A19-27F72F58445F}" destId="{0B780511-721B-45C7-A29C-495EF99B776A}" srcOrd="0" destOrd="0" presId="urn:microsoft.com/office/officeart/2009/layout/CirclePictureHierarchy"/>
    <dgm:cxn modelId="{91A953B3-E542-424D-89FE-D54125842A2C}" type="presParOf" srcId="{0B780511-721B-45C7-A29C-495EF99B776A}" destId="{EBE4CFC8-EB96-4AB8-8C28-3DAFFFAEA92E}" srcOrd="0" destOrd="0" presId="urn:microsoft.com/office/officeart/2009/layout/CirclePictureHierarchy"/>
    <dgm:cxn modelId="{C5B40960-5C33-415E-A691-BFB7B63E7491}" type="presParOf" srcId="{0B780511-721B-45C7-A29C-495EF99B776A}" destId="{0CC56AF2-0B10-447F-82CC-CEC15F6DC45C}" srcOrd="1" destOrd="0" presId="urn:microsoft.com/office/officeart/2009/layout/CirclePictureHierarchy"/>
    <dgm:cxn modelId="{419B553C-414F-4BBF-B4A2-C3C70559DBD1}" type="presParOf" srcId="{6901E975-1EFA-42F8-9A19-27F72F58445F}" destId="{587C88C4-2E04-4B9E-B958-443967C62A0C}" srcOrd="1" destOrd="0" presId="urn:microsoft.com/office/officeart/2009/layout/CirclePictureHierarchy"/>
    <dgm:cxn modelId="{C3BAE228-445A-4F71-823D-D7834F13B142}" type="presParOf" srcId="{587C88C4-2E04-4B9E-B958-443967C62A0C}" destId="{578A85DF-121E-4119-8796-B49A056A9585}" srcOrd="0" destOrd="0" presId="urn:microsoft.com/office/officeart/2009/layout/CirclePictureHierarchy"/>
    <dgm:cxn modelId="{2553D5AD-AF30-4EE8-A896-3285A07A8439}" type="presParOf" srcId="{587C88C4-2E04-4B9E-B958-443967C62A0C}" destId="{7B51098D-3573-46E7-B0DE-15DEC78C7A4A}" srcOrd="1" destOrd="0" presId="urn:microsoft.com/office/officeart/2009/layout/CirclePictureHierarchy"/>
    <dgm:cxn modelId="{78F1FC00-4E16-4954-B149-A7F31C09AB1C}" type="presParOf" srcId="{7B51098D-3573-46E7-B0DE-15DEC78C7A4A}" destId="{BD05D5D0-4F42-40B8-81E9-5EC1371A7BC2}" srcOrd="0" destOrd="0" presId="urn:microsoft.com/office/officeart/2009/layout/CirclePictureHierarchy"/>
    <dgm:cxn modelId="{3AD7C0C1-017B-4D8E-8360-D65D6DA1A5A0}" type="presParOf" srcId="{BD05D5D0-4F42-40B8-81E9-5EC1371A7BC2}" destId="{2AA30529-44C7-4DC0-A7BF-9207581F19CA}" srcOrd="0" destOrd="0" presId="urn:microsoft.com/office/officeart/2009/layout/CirclePictureHierarchy"/>
    <dgm:cxn modelId="{77662A17-5169-42C6-BFC8-2F0759FFA272}" type="presParOf" srcId="{BD05D5D0-4F42-40B8-81E9-5EC1371A7BC2}" destId="{E172D7C9-43C3-4857-950A-B5518CD1A092}" srcOrd="1" destOrd="0" presId="urn:microsoft.com/office/officeart/2009/layout/CirclePictureHierarchy"/>
    <dgm:cxn modelId="{F3B68AB9-6D12-4075-BB0A-16D76891DB42}" type="presParOf" srcId="{7B51098D-3573-46E7-B0DE-15DEC78C7A4A}" destId="{D4B1F5BC-193F-41DF-8E55-8F7A479E081F}" srcOrd="1" destOrd="0" presId="urn:microsoft.com/office/officeart/2009/layout/CirclePictureHierarchy"/>
    <dgm:cxn modelId="{D9A7C21F-A0F1-4DC8-BC6E-B1EB35A2971E}" type="presParOf" srcId="{587C88C4-2E04-4B9E-B958-443967C62A0C}" destId="{DF1364A7-9D8B-4CE2-9840-F91D3C4AE55C}" srcOrd="2" destOrd="0" presId="urn:microsoft.com/office/officeart/2009/layout/CirclePictureHierarchy"/>
    <dgm:cxn modelId="{801428C0-AD5C-4196-B945-5D4D6CF9BA89}" type="presParOf" srcId="{587C88C4-2E04-4B9E-B958-443967C62A0C}" destId="{C2B149CC-4508-4959-BB2F-C582B7FA3D76}" srcOrd="3" destOrd="0" presId="urn:microsoft.com/office/officeart/2009/layout/CirclePictureHierarchy"/>
    <dgm:cxn modelId="{3C9E5376-C183-4363-804E-E0FA97A0E045}" type="presParOf" srcId="{C2B149CC-4508-4959-BB2F-C582B7FA3D76}" destId="{532EF165-F76C-4AA1-BBC1-0F819EE9F6D5}" srcOrd="0" destOrd="0" presId="urn:microsoft.com/office/officeart/2009/layout/CirclePictureHierarchy"/>
    <dgm:cxn modelId="{359B37DF-1FF2-43C9-8424-00907D9AF64D}" type="presParOf" srcId="{532EF165-F76C-4AA1-BBC1-0F819EE9F6D5}" destId="{6DD9EA24-BBD3-4C84-98DD-611984D4A689}" srcOrd="0" destOrd="0" presId="urn:microsoft.com/office/officeart/2009/layout/CirclePictureHierarchy"/>
    <dgm:cxn modelId="{48F08D97-41DC-43EC-9833-FB3C81AA8426}" type="presParOf" srcId="{532EF165-F76C-4AA1-BBC1-0F819EE9F6D5}" destId="{1B811AF9-3D45-44A4-A2EC-2B3DEF369D96}" srcOrd="1" destOrd="0" presId="urn:microsoft.com/office/officeart/2009/layout/CirclePictureHierarchy"/>
    <dgm:cxn modelId="{7AAE786F-DC54-4964-B69B-68C8D2FD65AF}" type="presParOf" srcId="{C2B149CC-4508-4959-BB2F-C582B7FA3D76}" destId="{A985C138-ABE3-446C-B936-43944505EEF6}" srcOrd="1" destOrd="0" presId="urn:microsoft.com/office/officeart/2009/layout/CirclePictureHierarchy"/>
    <dgm:cxn modelId="{6E5F0B02-1DE0-417F-84BD-BAA4E74F6953}" type="presParOf" srcId="{BECCD559-1784-4013-9D4C-15CEF72A6FE1}" destId="{611DBFEC-4035-42A4-B63C-4BB26695D3F2}" srcOrd="2" destOrd="0" presId="urn:microsoft.com/office/officeart/2009/layout/CirclePictureHierarchy"/>
    <dgm:cxn modelId="{BAEB241D-5427-4849-B7A9-6403407A8F91}" type="presParOf" srcId="{BECCD559-1784-4013-9D4C-15CEF72A6FE1}" destId="{0910B58B-8CDF-46C2-AF79-E07511C53FE1}" srcOrd="3" destOrd="0" presId="urn:microsoft.com/office/officeart/2009/layout/CirclePictureHierarchy"/>
    <dgm:cxn modelId="{69BC0390-AED1-413B-ADBD-030F8515C32C}" type="presParOf" srcId="{0910B58B-8CDF-46C2-AF79-E07511C53FE1}" destId="{8403BD90-FD2F-457F-B6B6-B4DB7CA40A69}" srcOrd="0" destOrd="0" presId="urn:microsoft.com/office/officeart/2009/layout/CirclePictureHierarchy"/>
    <dgm:cxn modelId="{E2C0DCC9-2151-4E82-8A05-7FA076D54F36}" type="presParOf" srcId="{8403BD90-FD2F-457F-B6B6-B4DB7CA40A69}" destId="{980983EA-6A79-401B-B1C4-E2100C583CBD}" srcOrd="0" destOrd="0" presId="urn:microsoft.com/office/officeart/2009/layout/CirclePictureHierarchy"/>
    <dgm:cxn modelId="{ADD6830E-77B1-452C-AD1C-F88F83186147}" type="presParOf" srcId="{8403BD90-FD2F-457F-B6B6-B4DB7CA40A69}" destId="{072DE98B-058A-4991-98BD-61DD9C30E0D7}" srcOrd="1" destOrd="0" presId="urn:microsoft.com/office/officeart/2009/layout/CirclePictureHierarchy"/>
    <dgm:cxn modelId="{706C7270-A23F-4B2C-9453-B8ADAA1C7F6F}" type="presParOf" srcId="{0910B58B-8CDF-46C2-AF79-E07511C53FE1}" destId="{D1757C32-D548-41C2-A6BA-58C4756D1259}" srcOrd="1" destOrd="0" presId="urn:microsoft.com/office/officeart/2009/layout/CirclePictureHierarchy"/>
    <dgm:cxn modelId="{B38BD982-1BF0-4208-97FD-FB0CF11857C5}" type="presParOf" srcId="{D1757C32-D548-41C2-A6BA-58C4756D1259}" destId="{7A4FBFAE-4EA9-4809-8DA0-2B42E259AECF}" srcOrd="0" destOrd="0" presId="urn:microsoft.com/office/officeart/2009/layout/CirclePictureHierarchy"/>
    <dgm:cxn modelId="{DEDE19F2-616B-467A-A5AC-3FEFADF3AA0C}" type="presParOf" srcId="{D1757C32-D548-41C2-A6BA-58C4756D1259}" destId="{361837DB-E060-46C2-A754-7773CA4EE58B}" srcOrd="1" destOrd="0" presId="urn:microsoft.com/office/officeart/2009/layout/CirclePictureHierarchy"/>
    <dgm:cxn modelId="{AB8DE6E9-CDCB-4AAB-A0F4-A85505B37BF3}" type="presParOf" srcId="{361837DB-E060-46C2-A754-7773CA4EE58B}" destId="{52FB9693-70CD-4458-9203-992079AE1CB9}" srcOrd="0" destOrd="0" presId="urn:microsoft.com/office/officeart/2009/layout/CirclePictureHierarchy"/>
    <dgm:cxn modelId="{B115CA02-DBBA-4D23-B03E-0EB00B88E2CE}" type="presParOf" srcId="{52FB9693-70CD-4458-9203-992079AE1CB9}" destId="{92475F95-429C-4EFD-AE7C-51EBA984AFA1}" srcOrd="0" destOrd="0" presId="urn:microsoft.com/office/officeart/2009/layout/CirclePictureHierarchy"/>
    <dgm:cxn modelId="{0D9F927D-7944-4338-92A2-562933486FCA}" type="presParOf" srcId="{52FB9693-70CD-4458-9203-992079AE1CB9}" destId="{5180A0E7-4E6E-4F33-9243-9C04D13DF954}" srcOrd="1" destOrd="0" presId="urn:microsoft.com/office/officeart/2009/layout/CirclePictureHierarchy"/>
    <dgm:cxn modelId="{589BD5FC-673A-46CE-8E3B-ED05B953BB7F}" type="presParOf" srcId="{361837DB-E060-46C2-A754-7773CA4EE58B}" destId="{F08BBF49-2F1A-4A97-98F7-BF3F13C7002A}" srcOrd="1" destOrd="0" presId="urn:microsoft.com/office/officeart/2009/layout/CirclePictureHierarchy"/>
    <dgm:cxn modelId="{92B19B83-189A-4601-B820-D3F8B304E8F5}" type="presParOf" srcId="{D1757C32-D548-41C2-A6BA-58C4756D1259}" destId="{7B9EB618-B465-405A-8AB2-EA3D8C23D63D}" srcOrd="2" destOrd="0" presId="urn:microsoft.com/office/officeart/2009/layout/CirclePictureHierarchy"/>
    <dgm:cxn modelId="{6E47EABB-1A23-40C9-8682-9FBF931E6D48}" type="presParOf" srcId="{D1757C32-D548-41C2-A6BA-58C4756D1259}" destId="{655A85FF-7C9E-42B1-8238-D046FD0B692D}" srcOrd="3" destOrd="0" presId="urn:microsoft.com/office/officeart/2009/layout/CirclePictureHierarchy"/>
    <dgm:cxn modelId="{17ACCBD7-6D88-440B-814C-EA1E63FB9712}" type="presParOf" srcId="{655A85FF-7C9E-42B1-8238-D046FD0B692D}" destId="{986522D3-9FBC-4ED7-987A-4F4150DEB99B}" srcOrd="0" destOrd="0" presId="urn:microsoft.com/office/officeart/2009/layout/CirclePictureHierarchy"/>
    <dgm:cxn modelId="{8DD3B496-C9A3-4C7A-9F24-836483FCB15D}" type="presParOf" srcId="{986522D3-9FBC-4ED7-987A-4F4150DEB99B}" destId="{BF82C432-7529-4E38-8EF0-8E0150F55DCC}" srcOrd="0" destOrd="0" presId="urn:microsoft.com/office/officeart/2009/layout/CirclePictureHierarchy"/>
    <dgm:cxn modelId="{8F061DDF-3841-4F2E-A183-69434525A0FA}" type="presParOf" srcId="{986522D3-9FBC-4ED7-987A-4F4150DEB99B}" destId="{E04928EB-A468-4E74-9A0B-73512C358A26}" srcOrd="1" destOrd="0" presId="urn:microsoft.com/office/officeart/2009/layout/CirclePictureHierarchy"/>
    <dgm:cxn modelId="{4204383D-9540-4969-83A2-A1B0C1D82C05}" type="presParOf" srcId="{655A85FF-7C9E-42B1-8238-D046FD0B692D}" destId="{B5D40081-E92D-4C14-AA85-2DBC1DF07133}" srcOrd="1" destOrd="0" presId="urn:microsoft.com/office/officeart/2009/layout/CirclePictureHierarchy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593C7-01AC-4349-AB93-DCC0874A07D7}" type="datetimeFigureOut">
              <a:rPr lang="id-ID" smtClean="0"/>
              <a:t>29/09/2017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BB281-2502-4DE7-900E-EE47870D1D7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288C7-BBD7-4E55-A529-746606EAEB4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327D4-9D38-4AD7-A006-697F448771D5}" type="datetimeFigureOut">
              <a:rPr lang="id-ID" smtClean="0"/>
              <a:t>29/09/2017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1AC8-0CEC-4124-A69D-81C1D63676E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327D4-9D38-4AD7-A006-697F448771D5}" type="datetimeFigureOut">
              <a:rPr lang="id-ID" smtClean="0"/>
              <a:t>29/09/2017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1AC8-0CEC-4124-A69D-81C1D63676E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327D4-9D38-4AD7-A006-697F448771D5}" type="datetimeFigureOut">
              <a:rPr lang="id-ID" smtClean="0"/>
              <a:t>29/09/2017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1AC8-0CEC-4124-A69D-81C1D63676E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327D4-9D38-4AD7-A006-697F448771D5}" type="datetimeFigureOut">
              <a:rPr lang="id-ID" smtClean="0"/>
              <a:t>29/09/2017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1AC8-0CEC-4124-A69D-81C1D63676E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327D4-9D38-4AD7-A006-697F448771D5}" type="datetimeFigureOut">
              <a:rPr lang="id-ID" smtClean="0"/>
              <a:t>29/09/2017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1AC8-0CEC-4124-A69D-81C1D63676E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327D4-9D38-4AD7-A006-697F448771D5}" type="datetimeFigureOut">
              <a:rPr lang="id-ID" smtClean="0"/>
              <a:t>29/09/2017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1AC8-0CEC-4124-A69D-81C1D63676E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327D4-9D38-4AD7-A006-697F448771D5}" type="datetimeFigureOut">
              <a:rPr lang="id-ID" smtClean="0"/>
              <a:t>29/09/2017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1AC8-0CEC-4124-A69D-81C1D63676E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327D4-9D38-4AD7-A006-697F448771D5}" type="datetimeFigureOut">
              <a:rPr lang="id-ID" smtClean="0"/>
              <a:t>29/09/2017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1AC8-0CEC-4124-A69D-81C1D63676E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327D4-9D38-4AD7-A006-697F448771D5}" type="datetimeFigureOut">
              <a:rPr lang="id-ID" smtClean="0"/>
              <a:t>29/09/2017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1AC8-0CEC-4124-A69D-81C1D63676E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327D4-9D38-4AD7-A006-697F448771D5}" type="datetimeFigureOut">
              <a:rPr lang="id-ID" smtClean="0"/>
              <a:t>29/09/2017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1AC8-0CEC-4124-A69D-81C1D63676E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327D4-9D38-4AD7-A006-697F448771D5}" type="datetimeFigureOut">
              <a:rPr lang="id-ID" smtClean="0"/>
              <a:t>29/09/2017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1AC8-0CEC-4124-A69D-81C1D63676E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B2327D4-9D38-4AD7-A006-697F448771D5}" type="datetimeFigureOut">
              <a:rPr lang="id-ID" smtClean="0"/>
              <a:t>29/09/2017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8EB31AC8-0CEC-4124-A69D-81C1D63676E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0"/>
            <a:ext cx="9144000" cy="69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00364" y="3429000"/>
            <a:ext cx="6143636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000364" y="3429000"/>
            <a:ext cx="61436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Objective tree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problem tree, program </a:t>
            </a:r>
            <a:r>
              <a:rPr lang="en-US" sz="2000" b="1" dirty="0" err="1" smtClean="0">
                <a:solidFill>
                  <a:schemeClr val="bg1"/>
                </a:solidFill>
              </a:rPr>
              <a:t>gizi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tingkat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pemerintah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id-ID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</a:t>
            </a:r>
            <a:r>
              <a:rPr lang="id-ID" sz="2000" b="1" dirty="0" smtClean="0">
                <a:solidFill>
                  <a:schemeClr val="bg1"/>
                </a:solidFill>
              </a:rPr>
              <a:t>TEMUAN </a:t>
            </a:r>
            <a:r>
              <a:rPr lang="id-ID" sz="2000" b="1" dirty="0" smtClean="0">
                <a:solidFill>
                  <a:schemeClr val="bg1"/>
                </a:solidFill>
              </a:rPr>
              <a:t>4</a:t>
            </a:r>
            <a:endParaRPr lang="id-ID" sz="2000" b="1" dirty="0" smtClean="0">
              <a:solidFill>
                <a:schemeClr val="bg1"/>
              </a:solidFill>
            </a:endParaRPr>
          </a:p>
          <a:p>
            <a:pPr algn="ctr"/>
            <a:r>
              <a:rPr lang="id-ID" sz="1400" b="1" dirty="0" smtClean="0">
                <a:solidFill>
                  <a:schemeClr val="bg1"/>
                </a:solidFill>
              </a:rPr>
              <a:t>RACHMANIDA NUZRINA; VITRIA MELANI; MERTIEN SA’PANG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ILMU </a:t>
            </a:r>
            <a:r>
              <a:rPr lang="en-US" sz="1400" b="1" dirty="0">
                <a:solidFill>
                  <a:schemeClr val="bg1"/>
                </a:solidFill>
              </a:rPr>
              <a:t>GIZI / FAKULTAS ILMU KESEHATAN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41" t="20040" r="35411" b="7937"/>
          <a:stretch/>
        </p:blipFill>
        <p:spPr bwMode="auto">
          <a:xfrm>
            <a:off x="1613489" y="836712"/>
            <a:ext cx="5965371" cy="52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50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9136"/>
            <a:ext cx="8229600" cy="5068888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Yang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dampak</a:t>
            </a:r>
            <a:r>
              <a:rPr lang="en-US" sz="2800" dirty="0" smtClean="0"/>
              <a:t> </a:t>
            </a:r>
            <a:r>
              <a:rPr lang="en-US" sz="2800" dirty="0" err="1" smtClean="0"/>
              <a:t>terbesar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kematian</a:t>
            </a:r>
            <a:r>
              <a:rPr lang="en-US" sz="2800" dirty="0" smtClean="0"/>
              <a:t>, </a:t>
            </a:r>
            <a:r>
              <a:rPr lang="en-US" sz="2800" dirty="0" err="1" smtClean="0"/>
              <a:t>kasakitan</a:t>
            </a:r>
            <a:r>
              <a:rPr lang="en-US" sz="2800" dirty="0" smtClean="0"/>
              <a:t>, lama </a:t>
            </a:r>
            <a:r>
              <a:rPr lang="en-US" sz="2800" dirty="0" err="1" smtClean="0"/>
              <a:t>hari</a:t>
            </a:r>
            <a:r>
              <a:rPr lang="en-US" sz="2800" dirty="0" smtClean="0"/>
              <a:t> </a:t>
            </a:r>
            <a:r>
              <a:rPr lang="en-US" sz="2800" dirty="0" err="1" smtClean="0"/>
              <a:t>kehilangan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,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rehabilitasi</a:t>
            </a:r>
            <a:r>
              <a:rPr lang="en-US" sz="2800" dirty="0" smtClean="0"/>
              <a:t>, </a:t>
            </a:r>
            <a:r>
              <a:rPr lang="en-US" sz="2800" dirty="0" err="1" smtClean="0"/>
              <a:t>dll</a:t>
            </a:r>
            <a:endParaRPr lang="en-US" sz="2800" dirty="0" smtClean="0"/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err="1" smtClean="0"/>
              <a:t>Apakah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</a:t>
            </a:r>
            <a:r>
              <a:rPr lang="en-US" sz="2800" dirty="0" err="1" smtClean="0"/>
              <a:t>risti</a:t>
            </a:r>
            <a:r>
              <a:rPr lang="en-US" sz="2800" dirty="0" smtClean="0"/>
              <a:t> (</a:t>
            </a:r>
            <a:r>
              <a:rPr lang="en-US" sz="2800" dirty="0" err="1" smtClean="0"/>
              <a:t>risiko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)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yang paling </a:t>
            </a:r>
            <a:r>
              <a:rPr lang="en-US" sz="2800" dirty="0" err="1" smtClean="0"/>
              <a:t>rentan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intervensi</a:t>
            </a:r>
            <a:endParaRPr lang="en-US" sz="2800" dirty="0" smtClean="0"/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err="1" smtClean="0"/>
              <a:t>Masalah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belum</a:t>
            </a:r>
            <a:r>
              <a:rPr lang="en-US" sz="2800" dirty="0" smtClean="0"/>
              <a:t> </a:t>
            </a:r>
            <a:r>
              <a:rPr lang="en-US" sz="2800" dirty="0" err="1" smtClean="0"/>
              <a:t>pernah</a:t>
            </a:r>
            <a:r>
              <a:rPr lang="en-US" sz="2800" dirty="0" smtClean="0"/>
              <a:t> </a:t>
            </a:r>
            <a:r>
              <a:rPr lang="en-US" sz="2800" dirty="0" err="1" smtClean="0"/>
              <a:t>disentuh</a:t>
            </a:r>
            <a:r>
              <a:rPr lang="en-US" sz="2800" dirty="0" smtClean="0"/>
              <a:t>/</a:t>
            </a:r>
            <a:r>
              <a:rPr lang="en-US" sz="2800" dirty="0" err="1" smtClean="0"/>
              <a:t>diintervensi</a:t>
            </a:r>
            <a:endParaRPr lang="en-US" sz="2800" dirty="0" smtClean="0"/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err="1" smtClean="0"/>
              <a:t>Apakah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prioritas</a:t>
            </a:r>
            <a:r>
              <a:rPr lang="en-US" sz="2800" dirty="0" smtClean="0"/>
              <a:t> </a:t>
            </a:r>
            <a:r>
              <a:rPr lang="en-US" sz="2800" dirty="0" err="1" smtClean="0"/>
              <a:t>daerah</a:t>
            </a:r>
            <a:r>
              <a:rPr lang="en-US" sz="2800" dirty="0" smtClean="0"/>
              <a:t>/</a:t>
            </a:r>
            <a:r>
              <a:rPr lang="en-US" sz="2800" dirty="0" err="1" smtClean="0"/>
              <a:t>nasional</a:t>
            </a:r>
            <a:endParaRPr lang="en-US" sz="2800" dirty="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26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PRIORITAS MASALAH KESEHATAN</a:t>
            </a:r>
          </a:p>
        </p:txBody>
      </p:sp>
    </p:spTree>
    <p:extLst>
      <p:ext uri="{BB962C8B-B14F-4D97-AF65-F5344CB8AC3E}">
        <p14:creationId xmlns:p14="http://schemas.microsoft.com/office/powerpoint/2010/main" xmlns="" val="31025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sz="4400" dirty="0" err="1" smtClean="0"/>
              <a:t>Mengapa</a:t>
            </a:r>
            <a:r>
              <a:rPr lang="en-US" sz="4400" dirty="0" smtClean="0"/>
              <a:t> </a:t>
            </a:r>
            <a:r>
              <a:rPr lang="en-US" sz="4400" dirty="0" err="1"/>
              <a:t>P</a:t>
            </a:r>
            <a:r>
              <a:rPr lang="en-US" sz="4400" dirty="0" err="1" smtClean="0"/>
              <a:t>erlu</a:t>
            </a:r>
            <a:r>
              <a:rPr lang="en-US" sz="4400" dirty="0" smtClean="0"/>
              <a:t> </a:t>
            </a:r>
            <a:r>
              <a:rPr lang="en-US" sz="4400" dirty="0" err="1" smtClean="0"/>
              <a:t>Prioritas</a:t>
            </a:r>
            <a:r>
              <a:rPr lang="en-US" sz="4400" dirty="0" smtClean="0"/>
              <a:t> </a:t>
            </a:r>
            <a:r>
              <a:rPr lang="en-US" sz="4400" dirty="0" err="1" smtClean="0"/>
              <a:t>Masalah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271731"/>
            <a:ext cx="6096000" cy="3657599"/>
          </a:xfrm>
        </p:spPr>
        <p:txBody>
          <a:bodyPr/>
          <a:lstStyle/>
          <a:p>
            <a:pPr algn="just"/>
            <a:r>
              <a:rPr lang="en-US" dirty="0" err="1"/>
              <a:t>T</a:t>
            </a:r>
            <a:r>
              <a:rPr lang="en-US" dirty="0" err="1" smtClean="0"/>
              <a:t>erbatasnya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/>
              <a:t>A</a:t>
            </a:r>
            <a:r>
              <a:rPr lang="en-US" dirty="0" err="1" smtClean="0"/>
              <a:t>danya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8912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sz="4000" b="1" dirty="0" err="1" smtClean="0"/>
              <a:t>Metoda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Delbeq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31641"/>
            <a:ext cx="6096000" cy="365759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metoda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kualitatif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dimana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prioritas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penyakit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ditentukan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kualitatif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panel expert. 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Caranya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sekelompok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pakar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diberi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informasi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tentang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penyakit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perlu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ditetapkan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prioritasnya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termasuk</a:t>
            </a:r>
            <a:r>
              <a:rPr lang="en-US" dirty="0" smtClean="0">
                <a:solidFill>
                  <a:schemeClr val="tx1"/>
                </a:solidFill>
              </a:rPr>
              <a:t> data </a:t>
            </a:r>
            <a:r>
              <a:rPr lang="en-US" dirty="0" err="1" smtClean="0">
                <a:solidFill>
                  <a:schemeClr val="tx1"/>
                </a:solidFill>
              </a:rPr>
              <a:t>kuantitatif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masing-masing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penyakit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tersebut.</a:t>
            </a:r>
          </a:p>
        </p:txBody>
      </p:sp>
    </p:spTree>
    <p:extLst>
      <p:ext uri="{BB962C8B-B14F-4D97-AF65-F5344CB8AC3E}">
        <p14:creationId xmlns:p14="http://schemas.microsoft.com/office/powerpoint/2010/main" xmlns="" val="32381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40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Delbeq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75657"/>
            <a:ext cx="8136904" cy="3657599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en-US" sz="7400" dirty="0" smtClean="0"/>
          </a:p>
          <a:p>
            <a:pPr marL="514350" indent="-514350" algn="just">
              <a:buFont typeface="+mj-lt"/>
              <a:buAutoNum type="alphaLcPeriod"/>
            </a:pPr>
            <a:r>
              <a:rPr lang="en-US" sz="9600" dirty="0" err="1" smtClean="0">
                <a:solidFill>
                  <a:srgbClr val="FF0000"/>
                </a:solidFill>
              </a:rPr>
              <a:t>Besar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masalah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/>
              <a:t>yaitu</a:t>
            </a:r>
            <a:r>
              <a:rPr lang="en-US" sz="9600" dirty="0" smtClean="0"/>
              <a:t> % </a:t>
            </a:r>
            <a:r>
              <a:rPr lang="en-US" sz="9600" dirty="0" err="1" smtClean="0"/>
              <a:t>atau</a:t>
            </a:r>
            <a:r>
              <a:rPr lang="en-US" sz="9600" dirty="0" smtClean="0"/>
              <a:t> </a:t>
            </a:r>
            <a:r>
              <a:rPr lang="en-US" sz="9600" dirty="0" err="1" smtClean="0"/>
              <a:t>jumlah</a:t>
            </a:r>
            <a:r>
              <a:rPr lang="en-US" sz="9600" dirty="0" smtClean="0"/>
              <a:t> </a:t>
            </a:r>
            <a:r>
              <a:rPr lang="en-US" sz="9600" dirty="0" err="1" smtClean="0"/>
              <a:t>atau</a:t>
            </a:r>
            <a:r>
              <a:rPr lang="en-US" sz="9600" dirty="0" smtClean="0"/>
              <a:t> </a:t>
            </a:r>
            <a:r>
              <a:rPr lang="en-US" sz="9600" dirty="0" err="1" smtClean="0"/>
              <a:t>kelompok</a:t>
            </a:r>
            <a:r>
              <a:rPr lang="en-US" sz="9600" dirty="0" smtClean="0"/>
              <a:t> </a:t>
            </a:r>
            <a:r>
              <a:rPr lang="en-US" sz="9600" dirty="0" err="1" smtClean="0"/>
              <a:t>penduduk</a:t>
            </a:r>
            <a:r>
              <a:rPr lang="en-US" sz="9600" dirty="0" smtClean="0"/>
              <a:t> yang </a:t>
            </a:r>
            <a:r>
              <a:rPr lang="en-US" sz="9600" dirty="0" err="1" smtClean="0"/>
              <a:t>ada</a:t>
            </a:r>
            <a:r>
              <a:rPr lang="en-US" sz="9600" dirty="0" smtClean="0"/>
              <a:t> </a:t>
            </a:r>
            <a:r>
              <a:rPr lang="en-US" sz="9600" dirty="0" err="1" smtClean="0"/>
              <a:t>kemungkinan</a:t>
            </a:r>
            <a:r>
              <a:rPr lang="en-US" sz="9600" dirty="0" smtClean="0"/>
              <a:t> </a:t>
            </a:r>
            <a:r>
              <a:rPr lang="en-US" sz="9600" dirty="0" err="1" smtClean="0"/>
              <a:t>terkena</a:t>
            </a:r>
            <a:r>
              <a:rPr lang="en-US" sz="9600" dirty="0" smtClean="0"/>
              <a:t> </a:t>
            </a:r>
            <a:r>
              <a:rPr lang="en-US" sz="9600" dirty="0" err="1" smtClean="0"/>
              <a:t>masalah</a:t>
            </a:r>
            <a:endParaRPr lang="en-US" sz="9600" dirty="0" smtClean="0"/>
          </a:p>
          <a:p>
            <a:pPr marL="514350" indent="-514350" algn="just">
              <a:buFont typeface="+mj-lt"/>
              <a:buAutoNum type="alphaLcPeriod"/>
            </a:pPr>
            <a:r>
              <a:rPr lang="en-US" sz="9600" dirty="0" err="1" smtClean="0">
                <a:solidFill>
                  <a:srgbClr val="FF0000"/>
                </a:solidFill>
              </a:rPr>
              <a:t>Kegawatan</a:t>
            </a:r>
            <a:r>
              <a:rPr lang="en-US" sz="9600" dirty="0" smtClean="0"/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masalah</a:t>
            </a:r>
            <a:r>
              <a:rPr lang="en-US" sz="9600" dirty="0" smtClean="0"/>
              <a:t> </a:t>
            </a:r>
            <a:r>
              <a:rPr lang="en-US" sz="9600" dirty="0" err="1" smtClean="0"/>
              <a:t>yaitu</a:t>
            </a:r>
            <a:r>
              <a:rPr lang="en-US" sz="9600" dirty="0" smtClean="0"/>
              <a:t> </a:t>
            </a:r>
            <a:r>
              <a:rPr lang="en-US" sz="9600" dirty="0" err="1" smtClean="0"/>
              <a:t>tingginya</a:t>
            </a:r>
            <a:r>
              <a:rPr lang="en-US" sz="9600" dirty="0" smtClean="0"/>
              <a:t> </a:t>
            </a:r>
            <a:r>
              <a:rPr lang="en-US" sz="9600" dirty="0" err="1" smtClean="0"/>
              <a:t>angka</a:t>
            </a:r>
            <a:r>
              <a:rPr lang="en-US" sz="9600" dirty="0" smtClean="0"/>
              <a:t> </a:t>
            </a:r>
            <a:r>
              <a:rPr lang="en-US" sz="9600" dirty="0" err="1" smtClean="0"/>
              <a:t>morbiditas</a:t>
            </a:r>
            <a:r>
              <a:rPr lang="en-US" sz="9600" dirty="0" smtClean="0"/>
              <a:t> </a:t>
            </a:r>
            <a:r>
              <a:rPr lang="en-US" sz="9600" dirty="0" err="1" smtClean="0"/>
              <a:t>dan</a:t>
            </a:r>
            <a:r>
              <a:rPr lang="en-US" sz="9600" dirty="0" smtClean="0"/>
              <a:t> </a:t>
            </a:r>
            <a:r>
              <a:rPr lang="en-US" sz="9600" dirty="0" err="1" smtClean="0"/>
              <a:t>mortalitas</a:t>
            </a:r>
            <a:r>
              <a:rPr lang="en-US" sz="9600" dirty="0" smtClean="0"/>
              <a:t>, </a:t>
            </a:r>
            <a:r>
              <a:rPr lang="en-US" sz="9600" dirty="0" err="1" smtClean="0"/>
              <a:t>kecenderungannya</a:t>
            </a:r>
            <a:r>
              <a:rPr lang="en-US" sz="9600" dirty="0" smtClean="0"/>
              <a:t> </a:t>
            </a:r>
            <a:r>
              <a:rPr lang="en-US" sz="9600" dirty="0" err="1" smtClean="0"/>
              <a:t>dari</a:t>
            </a:r>
            <a:r>
              <a:rPr lang="en-US" sz="9600" dirty="0" smtClean="0"/>
              <a:t> </a:t>
            </a:r>
            <a:r>
              <a:rPr lang="en-US" sz="9600" dirty="0" err="1" smtClean="0"/>
              <a:t>waktu</a:t>
            </a:r>
            <a:r>
              <a:rPr lang="en-US" sz="9600" dirty="0" smtClean="0"/>
              <a:t> </a:t>
            </a:r>
            <a:r>
              <a:rPr lang="en-US" sz="9600" dirty="0" err="1" smtClean="0"/>
              <a:t>ke</a:t>
            </a:r>
            <a:r>
              <a:rPr lang="en-US" sz="9600" dirty="0" smtClean="0"/>
              <a:t> </a:t>
            </a:r>
            <a:r>
              <a:rPr lang="en-US" sz="9600" dirty="0" err="1" smtClean="0"/>
              <a:t>waktu</a:t>
            </a:r>
            <a:r>
              <a:rPr lang="en-US" sz="9600" dirty="0" smtClean="0"/>
              <a:t>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9600" dirty="0" err="1" smtClean="0">
                <a:solidFill>
                  <a:srgbClr val="FF0000"/>
                </a:solidFill>
              </a:rPr>
              <a:t>Biaya</a:t>
            </a:r>
            <a:r>
              <a:rPr lang="en-US" sz="9600" dirty="0" smtClean="0">
                <a:solidFill>
                  <a:srgbClr val="FF0000"/>
                </a:solidFill>
              </a:rPr>
              <a:t>/</a:t>
            </a:r>
            <a:r>
              <a:rPr lang="en-US" sz="9600" dirty="0" err="1" smtClean="0">
                <a:solidFill>
                  <a:srgbClr val="FF0000"/>
                </a:solidFill>
              </a:rPr>
              <a:t>dana</a:t>
            </a:r>
            <a:r>
              <a:rPr lang="en-US" sz="9600" dirty="0" smtClean="0"/>
              <a:t> </a:t>
            </a:r>
            <a:r>
              <a:rPr lang="en-US" sz="9600" dirty="0" err="1" smtClean="0"/>
              <a:t>yaitu</a:t>
            </a:r>
            <a:r>
              <a:rPr lang="en-US" sz="9600" dirty="0" smtClean="0"/>
              <a:t> </a:t>
            </a:r>
            <a:r>
              <a:rPr lang="en-US" sz="9600" dirty="0" err="1" smtClean="0"/>
              <a:t>besar</a:t>
            </a:r>
            <a:r>
              <a:rPr lang="en-US" sz="9600" dirty="0" smtClean="0"/>
              <a:t> </a:t>
            </a:r>
            <a:r>
              <a:rPr lang="en-US" sz="9600" dirty="0" err="1" smtClean="0"/>
              <a:t>atau</a:t>
            </a:r>
            <a:r>
              <a:rPr lang="en-US" sz="9600" dirty="0" smtClean="0"/>
              <a:t> </a:t>
            </a:r>
            <a:r>
              <a:rPr lang="en-US" sz="9600" dirty="0" err="1" smtClean="0"/>
              <a:t>jumlah</a:t>
            </a:r>
            <a:r>
              <a:rPr lang="en-US" sz="9600" dirty="0" smtClean="0"/>
              <a:t> </a:t>
            </a:r>
            <a:r>
              <a:rPr lang="en-US" sz="9600" dirty="0" err="1" smtClean="0"/>
              <a:t>dana</a:t>
            </a:r>
            <a:r>
              <a:rPr lang="en-US" sz="9600" dirty="0" smtClean="0"/>
              <a:t> yang </a:t>
            </a:r>
            <a:r>
              <a:rPr lang="en-US" sz="9600" dirty="0" err="1" smtClean="0"/>
              <a:t>diperlukan</a:t>
            </a:r>
            <a:r>
              <a:rPr lang="en-US" sz="9600" dirty="0" smtClean="0"/>
              <a:t> </a:t>
            </a:r>
            <a:r>
              <a:rPr lang="en-US" sz="9600" dirty="0" err="1" smtClean="0"/>
              <a:t>untuk</a:t>
            </a:r>
            <a:r>
              <a:rPr lang="en-US" sz="9600" dirty="0" smtClean="0"/>
              <a:t> </a:t>
            </a:r>
            <a:r>
              <a:rPr lang="en-US" sz="9600" dirty="0" err="1" smtClean="0"/>
              <a:t>mengatasi</a:t>
            </a:r>
            <a:r>
              <a:rPr lang="en-US" sz="9600" dirty="0" smtClean="0"/>
              <a:t> </a:t>
            </a:r>
            <a:r>
              <a:rPr lang="en-US" sz="9600" dirty="0" err="1" smtClean="0"/>
              <a:t>masalah</a:t>
            </a:r>
            <a:r>
              <a:rPr lang="en-US" sz="9600" dirty="0" smtClean="0"/>
              <a:t> </a:t>
            </a:r>
            <a:r>
              <a:rPr lang="en-US" sz="9600" dirty="0" err="1" smtClean="0"/>
              <a:t>baik</a:t>
            </a:r>
            <a:r>
              <a:rPr lang="en-US" sz="9600" dirty="0" smtClean="0"/>
              <a:t> </a:t>
            </a:r>
            <a:r>
              <a:rPr lang="en-US" sz="9600" dirty="0" err="1" smtClean="0"/>
              <a:t>dari</a:t>
            </a:r>
            <a:r>
              <a:rPr lang="en-US" sz="9600" dirty="0" smtClean="0"/>
              <a:t> </a:t>
            </a:r>
            <a:r>
              <a:rPr lang="en-US" sz="9600" dirty="0" err="1" smtClean="0"/>
              <a:t>segi</a:t>
            </a:r>
            <a:r>
              <a:rPr lang="en-US" sz="9600" dirty="0" smtClean="0"/>
              <a:t> </a:t>
            </a:r>
            <a:r>
              <a:rPr lang="en-US" sz="9600" dirty="0" err="1" smtClean="0"/>
              <a:t>instansi</a:t>
            </a:r>
            <a:r>
              <a:rPr lang="en-US" sz="9600" dirty="0" smtClean="0"/>
              <a:t> yang </a:t>
            </a:r>
            <a:r>
              <a:rPr lang="en-US" sz="9600" dirty="0" err="1" smtClean="0"/>
              <a:t>bertanggung</a:t>
            </a:r>
            <a:r>
              <a:rPr lang="en-US" sz="9600" dirty="0" smtClean="0"/>
              <a:t> </a:t>
            </a:r>
            <a:r>
              <a:rPr lang="en-US" sz="9600" dirty="0" err="1" smtClean="0"/>
              <a:t>jawab</a:t>
            </a:r>
            <a:r>
              <a:rPr lang="en-US" sz="9600" dirty="0" smtClean="0"/>
              <a:t> </a:t>
            </a:r>
            <a:r>
              <a:rPr lang="en-US" sz="9600" dirty="0" err="1" smtClean="0"/>
              <a:t>atau</a:t>
            </a:r>
            <a:r>
              <a:rPr lang="en-US" sz="9600" dirty="0" smtClean="0"/>
              <a:t> </a:t>
            </a:r>
            <a:r>
              <a:rPr lang="en-US" sz="9600" dirty="0" err="1" smtClean="0"/>
              <a:t>masyarakat</a:t>
            </a:r>
            <a:r>
              <a:rPr lang="en-US" sz="9600" dirty="0" smtClean="0"/>
              <a:t> yang </a:t>
            </a:r>
            <a:r>
              <a:rPr lang="en-US" sz="9600" dirty="0" err="1" smtClean="0"/>
              <a:t>terkena</a:t>
            </a:r>
            <a:r>
              <a:rPr lang="en-US" sz="9600" dirty="0" smtClean="0"/>
              <a:t> </a:t>
            </a:r>
            <a:r>
              <a:rPr lang="en-US" sz="9600" dirty="0" err="1" smtClean="0"/>
              <a:t>masalah</a:t>
            </a:r>
            <a:r>
              <a:rPr lang="en-US" sz="9600" dirty="0" smtClean="0"/>
              <a:t>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9600" dirty="0" err="1" smtClean="0">
                <a:solidFill>
                  <a:srgbClr val="FF0000"/>
                </a:solidFill>
              </a:rPr>
              <a:t>Kemudahan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/>
              <a:t>yaitu</a:t>
            </a:r>
            <a:r>
              <a:rPr lang="en-US" sz="9600" dirty="0" smtClean="0"/>
              <a:t> </a:t>
            </a:r>
            <a:r>
              <a:rPr lang="en-US" sz="9600" dirty="0" err="1" smtClean="0"/>
              <a:t>tersedianya</a:t>
            </a:r>
            <a:r>
              <a:rPr lang="en-US" sz="9600" dirty="0" smtClean="0"/>
              <a:t> </a:t>
            </a:r>
            <a:r>
              <a:rPr lang="en-US" sz="9600" dirty="0" err="1" smtClean="0"/>
              <a:t>tenaga</a:t>
            </a:r>
            <a:r>
              <a:rPr lang="en-US" sz="9600" dirty="0" smtClean="0"/>
              <a:t>, </a:t>
            </a:r>
            <a:r>
              <a:rPr lang="en-US" sz="9600" dirty="0" err="1" smtClean="0"/>
              <a:t>sarana</a:t>
            </a:r>
            <a:r>
              <a:rPr lang="en-US" sz="9600" dirty="0" smtClean="0"/>
              <a:t>/</a:t>
            </a:r>
            <a:r>
              <a:rPr lang="en-US" sz="9600" dirty="0" err="1" smtClean="0"/>
              <a:t>peralatan</a:t>
            </a:r>
            <a:r>
              <a:rPr lang="en-US" sz="9600" dirty="0" smtClean="0"/>
              <a:t>, </a:t>
            </a:r>
            <a:r>
              <a:rPr lang="en-US" sz="9600" dirty="0" err="1" smtClean="0"/>
              <a:t>waktu</a:t>
            </a:r>
            <a:r>
              <a:rPr lang="en-US" sz="9600" dirty="0" smtClean="0"/>
              <a:t> </a:t>
            </a:r>
            <a:r>
              <a:rPr lang="en-US" sz="9600" dirty="0" err="1" smtClean="0"/>
              <a:t>serta</a:t>
            </a:r>
            <a:r>
              <a:rPr lang="en-US" sz="9600" dirty="0" smtClean="0"/>
              <a:t> </a:t>
            </a:r>
            <a:r>
              <a:rPr lang="en-US" sz="9600" dirty="0" err="1" smtClean="0"/>
              <a:t>metode</a:t>
            </a:r>
            <a:r>
              <a:rPr lang="en-US" sz="9600" dirty="0" smtClean="0"/>
              <a:t> </a:t>
            </a:r>
            <a:r>
              <a:rPr lang="en-US" sz="9600" dirty="0" err="1" smtClean="0"/>
              <a:t>penyelesaian</a:t>
            </a:r>
            <a:r>
              <a:rPr lang="en-US" sz="9600" dirty="0" smtClean="0"/>
              <a:t> </a:t>
            </a:r>
            <a:r>
              <a:rPr lang="en-US" sz="9600" dirty="0" err="1" smtClean="0"/>
              <a:t>masalah</a:t>
            </a:r>
            <a:r>
              <a:rPr lang="en-US" sz="9600" dirty="0" smtClean="0"/>
              <a:t> </a:t>
            </a:r>
            <a:r>
              <a:rPr lang="en-US" sz="9600" dirty="0" err="1" smtClean="0"/>
              <a:t>seperti</a:t>
            </a:r>
            <a:r>
              <a:rPr lang="en-US" sz="9600" dirty="0" smtClean="0"/>
              <a:t> </a:t>
            </a:r>
            <a:r>
              <a:rPr lang="en-US" sz="9600" dirty="0" err="1" smtClean="0"/>
              <a:t>tersediannya</a:t>
            </a:r>
            <a:r>
              <a:rPr lang="en-US" sz="9600" dirty="0" smtClean="0"/>
              <a:t> </a:t>
            </a:r>
            <a:r>
              <a:rPr lang="en-US" sz="9600" dirty="0" err="1" smtClean="0"/>
              <a:t>kebijakan</a:t>
            </a:r>
            <a:r>
              <a:rPr lang="en-US" sz="9600" dirty="0" smtClean="0"/>
              <a:t>/</a:t>
            </a:r>
            <a:r>
              <a:rPr lang="en-US" sz="9600" dirty="0" err="1" smtClean="0"/>
              <a:t>peraturan</a:t>
            </a:r>
            <a:r>
              <a:rPr lang="en-US" sz="9600" dirty="0" smtClean="0"/>
              <a:t>, </a:t>
            </a:r>
            <a:r>
              <a:rPr lang="en-US" sz="9600" dirty="0" err="1" smtClean="0"/>
              <a:t>petunjuk</a:t>
            </a:r>
            <a:r>
              <a:rPr lang="en-US" sz="9600" dirty="0" smtClean="0"/>
              <a:t> </a:t>
            </a:r>
            <a:r>
              <a:rPr lang="en-US" sz="9600" dirty="0" err="1" smtClean="0"/>
              <a:t>pelaksanaan</a:t>
            </a:r>
            <a:r>
              <a:rPr lang="en-US" sz="9600" dirty="0" smtClean="0"/>
              <a:t> (</a:t>
            </a:r>
            <a:r>
              <a:rPr lang="en-US" sz="9600" dirty="0" err="1" smtClean="0"/>
              <a:t>juklak</a:t>
            </a:r>
            <a:r>
              <a:rPr lang="en-US" sz="9600" dirty="0" smtClean="0"/>
              <a:t>), </a:t>
            </a:r>
            <a:r>
              <a:rPr lang="en-US" sz="9600" dirty="0" err="1" smtClean="0"/>
              <a:t>petunjuk</a:t>
            </a:r>
            <a:r>
              <a:rPr lang="en-US" sz="9600" dirty="0" smtClean="0"/>
              <a:t> </a:t>
            </a:r>
            <a:r>
              <a:rPr lang="en-US" sz="9600" dirty="0" err="1" smtClean="0"/>
              <a:t>teknis</a:t>
            </a:r>
            <a:r>
              <a:rPr lang="en-US" sz="9600" dirty="0" smtClean="0"/>
              <a:t> (</a:t>
            </a:r>
            <a:r>
              <a:rPr lang="en-US" sz="9600" dirty="0" err="1" smtClean="0"/>
              <a:t>juknis</a:t>
            </a:r>
            <a:r>
              <a:rPr lang="en-US" sz="9600" dirty="0" smtClean="0"/>
              <a:t>) </a:t>
            </a:r>
            <a:r>
              <a:rPr lang="en-US" sz="9600" dirty="0" err="1" smtClean="0"/>
              <a:t>dan</a:t>
            </a:r>
            <a:r>
              <a:rPr lang="en-US" sz="9600" dirty="0" smtClean="0"/>
              <a:t> </a:t>
            </a:r>
            <a:r>
              <a:rPr lang="en-US" sz="9600" dirty="0" err="1" smtClean="0"/>
              <a:t>sebagainnya</a:t>
            </a:r>
            <a:r>
              <a:rPr lang="en-US" sz="9600" dirty="0" smtClean="0"/>
              <a:t>.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651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b="1" dirty="0" err="1" smtClean="0"/>
              <a:t>Langkah-langkah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Prioritas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Masalah</a:t>
            </a:r>
            <a:r>
              <a:rPr lang="en-US" sz="3600" b="1" dirty="0" smtClean="0"/>
              <a:t> </a:t>
            </a:r>
            <a:r>
              <a:rPr lang="en-US" sz="3600" b="1" dirty="0" err="1"/>
              <a:t>M</a:t>
            </a:r>
            <a:r>
              <a:rPr lang="en-US" sz="3600" b="1" dirty="0" err="1" smtClean="0"/>
              <a:t>enurut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Delbeq</a:t>
            </a:r>
            <a:r>
              <a:rPr lang="en-US" sz="3600" b="1" dirty="0" smtClean="0"/>
              <a:t> 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 smtClean="0"/>
              <a:t>Tentukan</a:t>
            </a:r>
            <a:r>
              <a:rPr lang="en-US" sz="2600" dirty="0" smtClean="0"/>
              <a:t> </a:t>
            </a:r>
            <a:r>
              <a:rPr lang="en-US" sz="2600" dirty="0" err="1" smtClean="0"/>
              <a:t>dahulu</a:t>
            </a:r>
            <a:r>
              <a:rPr lang="en-US" sz="2600" dirty="0" smtClean="0"/>
              <a:t> </a:t>
            </a:r>
            <a:r>
              <a:rPr lang="en-US" sz="2600" dirty="0" err="1" smtClean="0"/>
              <a:t>bobot</a:t>
            </a:r>
            <a:r>
              <a:rPr lang="en-US" sz="2600" dirty="0" smtClean="0"/>
              <a:t> </a:t>
            </a:r>
            <a:r>
              <a:rPr lang="en-US" sz="2600" dirty="0" err="1" smtClean="0"/>
              <a:t>masing-masing</a:t>
            </a:r>
            <a:r>
              <a:rPr lang="en-US" sz="2600" dirty="0" smtClean="0"/>
              <a:t> </a:t>
            </a:r>
            <a:r>
              <a:rPr lang="en-US" sz="2600" dirty="0" err="1" smtClean="0"/>
              <a:t>kriteria</a:t>
            </a:r>
            <a:r>
              <a:rPr lang="en-US" sz="2600" dirty="0" smtClean="0"/>
              <a:t> (</a:t>
            </a:r>
            <a:r>
              <a:rPr lang="en-US" sz="2600" dirty="0" err="1" smtClean="0"/>
              <a:t>nilai</a:t>
            </a:r>
            <a:r>
              <a:rPr lang="en-US" sz="2600" dirty="0" smtClean="0"/>
              <a:t> 0-10)</a:t>
            </a:r>
            <a:endParaRPr lang="en-US" sz="2600" dirty="0"/>
          </a:p>
          <a:p>
            <a:pPr algn="just"/>
            <a:r>
              <a:rPr lang="en-US" sz="2600" dirty="0" err="1" smtClean="0"/>
              <a:t>Tentukan</a:t>
            </a:r>
            <a:r>
              <a:rPr lang="en-US" sz="2600" dirty="0" smtClean="0"/>
              <a:t> </a:t>
            </a:r>
            <a:r>
              <a:rPr lang="en-US" sz="2600" dirty="0" err="1" smtClean="0"/>
              <a:t>skor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tiap</a:t>
            </a:r>
            <a:r>
              <a:rPr lang="en-US" sz="2600" dirty="0" smtClean="0"/>
              <a:t> </a:t>
            </a:r>
            <a:r>
              <a:rPr lang="en-US" sz="2600" dirty="0" err="1" smtClean="0"/>
              <a:t>kriteria</a:t>
            </a:r>
            <a:r>
              <a:rPr lang="en-US" sz="2600" dirty="0" smtClean="0"/>
              <a:t>. </a:t>
            </a:r>
            <a:r>
              <a:rPr lang="en-US" sz="2600" dirty="0" err="1" smtClean="0"/>
              <a:t>Bila</a:t>
            </a:r>
            <a:r>
              <a:rPr lang="en-US" sz="2600" dirty="0" smtClean="0"/>
              <a:t> </a:t>
            </a:r>
            <a:r>
              <a:rPr lang="en-US" sz="2600" dirty="0" err="1" smtClean="0"/>
              <a:t>ada</a:t>
            </a:r>
            <a:r>
              <a:rPr lang="en-US" sz="2600" dirty="0" smtClean="0"/>
              <a:t> </a:t>
            </a:r>
            <a:r>
              <a:rPr lang="en-US" sz="2600" dirty="0" err="1" smtClean="0"/>
              <a:t>perbedaan</a:t>
            </a:r>
            <a:r>
              <a:rPr lang="en-US" sz="2600" dirty="0" smtClean="0"/>
              <a:t> </a:t>
            </a:r>
            <a:r>
              <a:rPr lang="en-US" sz="2600" dirty="0" err="1" smtClean="0"/>
              <a:t>pendapat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menentukan</a:t>
            </a:r>
            <a:r>
              <a:rPr lang="en-US" sz="2600" dirty="0" smtClean="0"/>
              <a:t> </a:t>
            </a:r>
            <a:r>
              <a:rPr lang="en-US" sz="2600" dirty="0" err="1" smtClean="0"/>
              <a:t>besarnya</a:t>
            </a:r>
            <a:r>
              <a:rPr lang="en-US" sz="2600" dirty="0" smtClean="0"/>
              <a:t> </a:t>
            </a:r>
            <a:r>
              <a:rPr lang="en-US" sz="2600" dirty="0" err="1" smtClean="0"/>
              <a:t>bobot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skor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dipilih</a:t>
            </a:r>
            <a:r>
              <a:rPr lang="en-US" sz="2600" dirty="0" smtClean="0"/>
              <a:t> </a:t>
            </a:r>
            <a:r>
              <a:rPr lang="en-US" sz="2600" dirty="0" err="1" smtClean="0"/>
              <a:t>reratanya</a:t>
            </a:r>
            <a:r>
              <a:rPr lang="en-US" sz="2600" dirty="0" smtClean="0"/>
              <a:t>.</a:t>
            </a:r>
          </a:p>
          <a:p>
            <a:pPr algn="just"/>
            <a:r>
              <a:rPr lang="en-US" sz="2600" dirty="0" err="1" smtClean="0"/>
              <a:t>Isi</a:t>
            </a:r>
            <a:r>
              <a:rPr lang="en-US" sz="2600" dirty="0" smtClean="0"/>
              <a:t> </a:t>
            </a:r>
            <a:r>
              <a:rPr lang="en-US" sz="2600" dirty="0" err="1" smtClean="0"/>
              <a:t>setiap</a:t>
            </a:r>
            <a:r>
              <a:rPr lang="en-US" sz="2600" dirty="0" smtClean="0"/>
              <a:t> </a:t>
            </a:r>
            <a:r>
              <a:rPr lang="en-US" sz="2600" dirty="0" err="1" smtClean="0"/>
              <a:t>kolom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hasil</a:t>
            </a:r>
            <a:r>
              <a:rPr lang="en-US" sz="2600" dirty="0" smtClean="0"/>
              <a:t> </a:t>
            </a:r>
            <a:r>
              <a:rPr lang="en-US" sz="2600" dirty="0" err="1" smtClean="0"/>
              <a:t>perkalian</a:t>
            </a:r>
            <a:r>
              <a:rPr lang="en-US" sz="2600" dirty="0" smtClean="0"/>
              <a:t> </a:t>
            </a:r>
            <a:r>
              <a:rPr lang="en-US" sz="2600" dirty="0" err="1" smtClean="0"/>
              <a:t>antara</a:t>
            </a:r>
            <a:r>
              <a:rPr lang="en-US" sz="2600" dirty="0" smtClean="0"/>
              <a:t> </a:t>
            </a:r>
            <a:r>
              <a:rPr lang="en-US" sz="2600" dirty="0" err="1" smtClean="0"/>
              <a:t>bobot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skor</a:t>
            </a:r>
            <a:r>
              <a:rPr lang="en-US" sz="2600" dirty="0" smtClean="0"/>
              <a:t> </a:t>
            </a:r>
            <a:r>
              <a:rPr lang="en-US" sz="2600" dirty="0" err="1" smtClean="0"/>
              <a:t>masing-masing</a:t>
            </a:r>
            <a:r>
              <a:rPr lang="en-US" sz="2600" dirty="0" smtClean="0"/>
              <a:t> </a:t>
            </a:r>
            <a:r>
              <a:rPr lang="en-US" sz="2600" dirty="0" err="1" smtClean="0"/>
              <a:t>masalah</a:t>
            </a:r>
            <a:r>
              <a:rPr lang="en-US" sz="2600" dirty="0" smtClean="0"/>
              <a:t>. </a:t>
            </a:r>
            <a:endParaRPr lang="en-US" sz="2600" dirty="0"/>
          </a:p>
          <a:p>
            <a:pPr algn="just"/>
            <a:r>
              <a:rPr lang="en-US" sz="2600" dirty="0" err="1" smtClean="0"/>
              <a:t>Tentukan</a:t>
            </a:r>
            <a:r>
              <a:rPr lang="en-US" sz="2600" dirty="0" smtClean="0"/>
              <a:t> </a:t>
            </a:r>
            <a:r>
              <a:rPr lang="en-US" sz="2600" dirty="0" err="1" smtClean="0"/>
              <a:t>prioritasnya</a:t>
            </a:r>
            <a:r>
              <a:rPr lang="en-US" sz="2600" dirty="0" smtClean="0"/>
              <a:t> </a:t>
            </a:r>
            <a:r>
              <a:rPr lang="en-US" sz="2600" dirty="0" err="1" smtClean="0"/>
              <a:t>berdasarkan</a:t>
            </a:r>
            <a:r>
              <a:rPr lang="en-US" sz="2600" dirty="0" smtClean="0"/>
              <a:t> </a:t>
            </a:r>
            <a:r>
              <a:rPr lang="en-US" sz="2600" dirty="0" err="1" smtClean="0"/>
              <a:t>jumlah</a:t>
            </a:r>
            <a:r>
              <a:rPr lang="en-US" sz="2600" dirty="0" smtClean="0"/>
              <a:t> </a:t>
            </a:r>
            <a:r>
              <a:rPr lang="en-US" sz="2600" dirty="0" err="1" smtClean="0"/>
              <a:t>skor</a:t>
            </a:r>
            <a:r>
              <a:rPr lang="en-US" sz="2600" dirty="0" smtClean="0"/>
              <a:t> yang </a:t>
            </a:r>
            <a:r>
              <a:rPr lang="en-US" sz="2600" dirty="0" err="1" smtClean="0"/>
              <a:t>tertinggi</a:t>
            </a:r>
            <a:r>
              <a:rPr lang="en-US" sz="2600" dirty="0" smtClean="0"/>
              <a:t> </a:t>
            </a:r>
            <a:r>
              <a:rPr lang="en-US" sz="2600" dirty="0" err="1" smtClean="0"/>
              <a:t>sampai</a:t>
            </a:r>
            <a:r>
              <a:rPr lang="en-US" sz="2600" dirty="0" smtClean="0"/>
              <a:t> </a:t>
            </a:r>
            <a:r>
              <a:rPr lang="en-US" sz="2600" dirty="0" err="1" smtClean="0"/>
              <a:t>terendah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0035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Delbeq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9398341"/>
              </p:ext>
            </p:extLst>
          </p:nvPr>
        </p:nvGraphicFramePr>
        <p:xfrm>
          <a:off x="457200" y="1600200"/>
          <a:ext cx="8229599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317172"/>
                <a:gridCol w="1034142"/>
                <a:gridCol w="1175657"/>
              </a:tblGrid>
              <a:tr h="37084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MASALAH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KRITERIA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&amp; BOBOT PENILAIAN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PRIORITAS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BESAR MASALAH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KEGAWATAN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BIAYA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KEMUDAHAN</a:t>
                      </a: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NILAI TOTAL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7</a:t>
                      </a: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8X8=64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4X8=32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3X6=18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2x7=14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128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4X8=32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8X8=64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2X6=12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3X7=21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129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7x8=56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5X8=40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6X6=36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4X7=28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154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2x8=16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2X8=16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1X6=6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5X7=35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73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3x8=24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3X8=24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1X6=6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6X7=42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120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0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802"/>
            <a:ext cx="914400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b="1" dirty="0" err="1" smtClean="0"/>
              <a:t>Buat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Prioritas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Masalah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err="1" smtClean="0"/>
              <a:t>dengan</a:t>
            </a:r>
            <a:r>
              <a:rPr lang="en-US" sz="3600" b="1" dirty="0" smtClean="0"/>
              <a:t> </a:t>
            </a:r>
            <a:r>
              <a:rPr lang="en-US" sz="3600" b="1" dirty="0" err="1"/>
              <a:t>M</a:t>
            </a:r>
            <a:r>
              <a:rPr lang="en-US" sz="3600" b="1" dirty="0" err="1" smtClean="0"/>
              <a:t>etode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Delbeq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fi-FI" dirty="0"/>
              <a:t>Angka kematian ibu per </a:t>
            </a:r>
            <a:r>
              <a:rPr lang="en-US" dirty="0"/>
              <a:t>346 </a:t>
            </a:r>
            <a:r>
              <a:rPr lang="en-US" dirty="0" smtClean="0"/>
              <a:t>per </a:t>
            </a:r>
            <a:r>
              <a:rPr lang="fi-FI" dirty="0" smtClean="0"/>
              <a:t>100.000 </a:t>
            </a:r>
            <a:r>
              <a:rPr lang="fi-FI" dirty="0"/>
              <a:t>kelahiran hidup </a:t>
            </a:r>
            <a:r>
              <a:rPr lang="fi-FI" dirty="0" smtClean="0"/>
              <a:t>(2010)</a:t>
            </a:r>
          </a:p>
          <a:p>
            <a:pPr marL="514350" indent="-514350">
              <a:buFont typeface="+mj-lt"/>
              <a:buAutoNum type="alphaUcPeriod"/>
            </a:pPr>
            <a:r>
              <a:rPr lang="fi-FI" dirty="0" smtClean="0"/>
              <a:t>Angka </a:t>
            </a:r>
            <a:r>
              <a:rPr lang="fi-FI" dirty="0"/>
              <a:t>kematian bayi </a:t>
            </a:r>
            <a:r>
              <a:rPr lang="fi-FI" dirty="0" smtClean="0"/>
              <a:t>32 per </a:t>
            </a:r>
            <a:r>
              <a:rPr lang="fi-FI" dirty="0"/>
              <a:t>1.000 kelahiran hidup 	</a:t>
            </a:r>
            <a:endParaRPr lang="fi-FI" dirty="0" smtClean="0"/>
          </a:p>
          <a:p>
            <a:pPr marL="514350" indent="-514350">
              <a:buFont typeface="+mj-lt"/>
              <a:buAutoNum type="alphaUcPeriod"/>
            </a:pPr>
            <a:r>
              <a:rPr lang="sv-SE" dirty="0" smtClean="0"/>
              <a:t>Prevalensi </a:t>
            </a:r>
            <a:r>
              <a:rPr lang="sv-SE" dirty="0"/>
              <a:t>kekurangan gizi (</a:t>
            </a:r>
            <a:r>
              <a:rPr lang="sv-SE" i="1" dirty="0"/>
              <a:t>underweight) pada anak balita </a:t>
            </a:r>
            <a:r>
              <a:rPr lang="sv-SE" i="1" dirty="0" smtClean="0"/>
              <a:t>19,6 </a:t>
            </a:r>
            <a:r>
              <a:rPr lang="sv-SE" i="1" dirty="0"/>
              <a:t>%</a:t>
            </a:r>
            <a:r>
              <a:rPr lang="sv-SE" i="1" dirty="0" smtClean="0"/>
              <a:t>(2013)</a:t>
            </a:r>
          </a:p>
          <a:p>
            <a:pPr marL="514350" indent="-514350">
              <a:buFont typeface="+mj-lt"/>
              <a:buAutoNum type="alphaUcPeriod"/>
            </a:pPr>
            <a:r>
              <a:rPr lang="it-IT" dirty="0" smtClean="0"/>
              <a:t>Prevalensi </a:t>
            </a:r>
            <a:r>
              <a:rPr lang="it-IT" dirty="0"/>
              <a:t>Tuberkulosis (TB) </a:t>
            </a:r>
            <a:r>
              <a:rPr lang="it-IT" dirty="0" smtClean="0"/>
              <a:t>297 per </a:t>
            </a:r>
            <a:r>
              <a:rPr lang="it-IT" dirty="0"/>
              <a:t>100.000 </a:t>
            </a:r>
            <a:r>
              <a:rPr lang="it-IT" dirty="0" smtClean="0"/>
              <a:t>penduduk (2013)</a:t>
            </a:r>
          </a:p>
          <a:p>
            <a:pPr marL="514350" indent="-514350">
              <a:buFont typeface="+mj-lt"/>
              <a:buAutoNum type="alphaUcPeriod"/>
            </a:pPr>
            <a:r>
              <a:rPr lang="it-IT" dirty="0" smtClean="0"/>
              <a:t>Prevalensi </a:t>
            </a:r>
            <a:r>
              <a:rPr lang="it-IT" dirty="0"/>
              <a:t>HIV </a:t>
            </a:r>
            <a:r>
              <a:rPr lang="it-IT" dirty="0" smtClean="0"/>
              <a:t>0,46% (2013)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Prevalensi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smtClean="0"/>
              <a:t>25,8 %2013</a:t>
            </a:r>
            <a:r>
              <a:rPr lang="en-US" dirty="0"/>
              <a:t>) 	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Prevalensi</a:t>
            </a:r>
            <a:r>
              <a:rPr lang="en-US" dirty="0" smtClean="0"/>
              <a:t> </a:t>
            </a:r>
            <a:r>
              <a:rPr lang="en-US" dirty="0" err="1"/>
              <a:t>obesitas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18+ </a:t>
            </a:r>
            <a:r>
              <a:rPr lang="en-US" dirty="0" err="1"/>
              <a:t>tahun</a:t>
            </a:r>
            <a:r>
              <a:rPr lang="en-US" dirty="0"/>
              <a:t> (</a:t>
            </a:r>
            <a:r>
              <a:rPr lang="en-US" dirty="0" err="1"/>
              <a:t>persen</a:t>
            </a:r>
            <a:r>
              <a:rPr lang="en-US" dirty="0"/>
              <a:t>) 	15,4 (2013) </a:t>
            </a:r>
            <a:r>
              <a:rPr lang="en-US" dirty="0" smtClean="0"/>
              <a:t> </a:t>
            </a:r>
            <a:r>
              <a:rPr lang="en-US" dirty="0"/>
              <a:t>	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Prevalensi</a:t>
            </a:r>
            <a:r>
              <a:rPr lang="en-US" dirty="0" smtClean="0"/>
              <a:t> </a:t>
            </a:r>
            <a:r>
              <a:rPr lang="en-US" dirty="0" err="1"/>
              <a:t>merokok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&lt; 18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7,2% </a:t>
            </a:r>
            <a:r>
              <a:rPr lang="en-US" dirty="0"/>
              <a:t>(2013) 	</a:t>
            </a:r>
          </a:p>
          <a:p>
            <a:endParaRPr lang="it-IT" dirty="0"/>
          </a:p>
          <a:p>
            <a:endParaRPr lang="sv-SE" i="1" dirty="0"/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26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–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Delbeq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7228249"/>
              </p:ext>
            </p:extLst>
          </p:nvPr>
        </p:nvGraphicFramePr>
        <p:xfrm>
          <a:off x="2" y="990602"/>
          <a:ext cx="9143995" cy="5552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/>
                <a:gridCol w="1306285"/>
                <a:gridCol w="1306285"/>
                <a:gridCol w="1306285"/>
                <a:gridCol w="1306285"/>
                <a:gridCol w="1208925"/>
                <a:gridCol w="1403645"/>
              </a:tblGrid>
              <a:tr h="44510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MASALAH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KRITERIA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&amp; BOBOT PENILAIAN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PRIORITAS</a:t>
                      </a:r>
                    </a:p>
                  </a:txBody>
                  <a:tcPr anchor="ctr"/>
                </a:tc>
              </a:tr>
              <a:tr h="112989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BESAR MASALAH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KEGA-WATAN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BIAYA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KEMU-DAHAN</a:t>
                      </a: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NILAI TOTAL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416576">
                <a:tc vMerge="1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44510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</a:tr>
              <a:tr h="44510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</a:tr>
              <a:tr h="44510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</a:tr>
              <a:tr h="44510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</a:tr>
              <a:tr h="44510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</a:tr>
              <a:tr h="44510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</a:tr>
              <a:tr h="44510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</a:tr>
              <a:tr h="44510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Arial Unicode MS" pitchFamily="34" charset="-128"/>
                          <a:cs typeface="Arial" pitchFamily="34" charset="0"/>
                        </a:rPr>
                        <a:t>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89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err="1" smtClean="0"/>
              <a:t>Tujuan</a:t>
            </a:r>
            <a:r>
              <a:rPr lang="en-US" sz="2400" dirty="0" smtClean="0"/>
              <a:t> : </a:t>
            </a:r>
            <a:endParaRPr lang="sv-SE" sz="2400" dirty="0" smtClean="0"/>
          </a:p>
          <a:p>
            <a:pPr lvl="2" algn="just" eaLnBrk="1" hangingPunct="1"/>
            <a:r>
              <a:rPr lang="sv-SE" sz="1800" dirty="0" smtClean="0"/>
              <a:t>Identifikasi faktor-faktor yang dapat diiukutsertakan dalam proses penentuan masalah</a:t>
            </a:r>
          </a:p>
          <a:p>
            <a:pPr lvl="2" algn="just" eaLnBrk="1" hangingPunct="1"/>
            <a:r>
              <a:rPr lang="sv-SE" sz="1800" dirty="0" smtClean="0"/>
              <a:t>Mengelompokkan faktor-faktor yang ada dan memberi bobot terhadap kelompok faktor tersebut</a:t>
            </a:r>
          </a:p>
          <a:p>
            <a:pPr lvl="2" algn="just" eaLnBrk="1" hangingPunct="1"/>
            <a:r>
              <a:rPr lang="sv-SE" sz="1800" dirty="0" smtClean="0"/>
              <a:t>Memungkinkan anggota untuk mengubah faktor dan nilai sesuai kebutuhannya.</a:t>
            </a:r>
            <a:endParaRPr lang="en-US" sz="1800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“HANLON KUANTITATIF”</a:t>
            </a:r>
          </a:p>
        </p:txBody>
      </p:sp>
    </p:spTree>
    <p:extLst>
      <p:ext uri="{BB962C8B-B14F-4D97-AF65-F5344CB8AC3E}">
        <p14:creationId xmlns:p14="http://schemas.microsoft.com/office/powerpoint/2010/main" xmlns="" val="27677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d-ID" sz="4000" dirty="0" smtClean="0">
                <a:solidFill>
                  <a:prstClr val="black"/>
                </a:solidFill>
              </a:rPr>
              <a:t>KEMAMPUAN AKHIR YANG DIHARAPKAN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Mahasiswa dapat m</a:t>
            </a:r>
            <a:r>
              <a:rPr lang="id-ID" dirty="0" smtClean="0"/>
              <a:t>enjelaskan </a:t>
            </a:r>
            <a:r>
              <a:rPr lang="id-ID" dirty="0" smtClean="0"/>
              <a:t>karakteristik pedekatan program gizi pada masa </a:t>
            </a:r>
            <a:r>
              <a:rPr lang="id-ID" dirty="0" smtClean="0"/>
              <a:t>lalu</a:t>
            </a:r>
          </a:p>
          <a:p>
            <a:r>
              <a:rPr lang="id-ID" dirty="0" smtClean="0"/>
              <a:t>Mahasiswa </a:t>
            </a:r>
            <a:r>
              <a:rPr lang="id-ID" dirty="0" smtClean="0"/>
              <a:t>dapat menguraikan karakteristik pendekatan program gizi masa kini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 err="1" smtClean="0"/>
              <a:t>Terdapat</a:t>
            </a:r>
            <a:r>
              <a:rPr lang="en-US" sz="2400" b="1" dirty="0" smtClean="0"/>
              <a:t> 4 </a:t>
            </a:r>
            <a:r>
              <a:rPr lang="en-US" sz="2400" b="1" dirty="0" err="1" smtClean="0"/>
              <a:t>kriteria</a:t>
            </a:r>
            <a:r>
              <a:rPr lang="en-US" sz="2400" b="1" dirty="0" smtClean="0"/>
              <a:t> :</a:t>
            </a:r>
            <a:endParaRPr lang="en-US" sz="2400" dirty="0" smtClean="0"/>
          </a:p>
          <a:p>
            <a:pPr lvl="1" eaLnBrk="1" hangingPunct="1"/>
            <a:r>
              <a:rPr lang="en-US" sz="2000" dirty="0" err="1" smtClean="0"/>
              <a:t>Kelompok</a:t>
            </a:r>
            <a:r>
              <a:rPr lang="en-US" sz="2000" dirty="0" smtClean="0"/>
              <a:t> A : </a:t>
            </a:r>
            <a:r>
              <a:rPr lang="en-US" sz="2000" dirty="0" err="1" smtClean="0"/>
              <a:t>Besarnya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Kelompok</a:t>
            </a:r>
            <a:r>
              <a:rPr lang="en-US" sz="2000" dirty="0" smtClean="0"/>
              <a:t> B : </a:t>
            </a:r>
            <a:r>
              <a:rPr lang="en-US" sz="2000" dirty="0" err="1" smtClean="0"/>
              <a:t>Keseriusan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Kelompok</a:t>
            </a:r>
            <a:r>
              <a:rPr lang="en-US" sz="2000" dirty="0" smtClean="0"/>
              <a:t> C : </a:t>
            </a:r>
            <a:r>
              <a:rPr lang="en-US" sz="2000" dirty="0" err="1" smtClean="0"/>
              <a:t>Efektivitas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sz="2000" dirty="0" err="1" smtClean="0"/>
              <a:t>Kelompok</a:t>
            </a:r>
            <a:r>
              <a:rPr lang="en-US" sz="2000" dirty="0" smtClean="0"/>
              <a:t> D : PEARL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xmlns="" val="12841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5448585"/>
              </p:ext>
            </p:extLst>
          </p:nvPr>
        </p:nvGraphicFramePr>
        <p:xfrm>
          <a:off x="0" y="1"/>
          <a:ext cx="9144000" cy="681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133600"/>
                <a:gridCol w="3200400"/>
                <a:gridCol w="2590800"/>
              </a:tblGrid>
              <a:tr h="1295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Rating/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Skor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Besaran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masalah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(%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dari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masalah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kesehatan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Keseriusan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masalah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Effektivitas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intervensi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masalah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dapat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tertangani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  <a:ea typeface="Times New Roman"/>
                        </a:rPr>
                        <a:t>9-10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j-lt"/>
                          <a:ea typeface="Times New Roman"/>
                        </a:rPr>
                        <a:t>&gt; 25%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j-lt"/>
                          <a:ea typeface="Times New Roman"/>
                        </a:rPr>
                        <a:t>Sangat serius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Times New Roman"/>
                        </a:rPr>
                        <a:t>80-100%</a:t>
                      </a:r>
                      <a:r>
                        <a:rPr lang="en-US" sz="2000" baseline="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+mj-lt"/>
                          <a:ea typeface="Times New Roman"/>
                        </a:rPr>
                        <a:t>efektif</a:t>
                      </a: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  <a:ea typeface="Times New Roman"/>
                        </a:rPr>
                        <a:t>7-8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  <a:ea typeface="Times New Roman"/>
                        </a:rPr>
                        <a:t>10-24,9%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j-lt"/>
                          <a:ea typeface="Times New Roman"/>
                        </a:rPr>
                        <a:t>Relative serius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j-lt"/>
                          <a:ea typeface="Times New Roman"/>
                        </a:rPr>
                        <a:t>60%-80%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j-lt"/>
                          <a:ea typeface="Times New Roman"/>
                        </a:rPr>
                        <a:t>5-6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  <a:ea typeface="Times New Roman"/>
                        </a:rPr>
                        <a:t>1-9,9%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j-lt"/>
                          <a:ea typeface="Times New Roman"/>
                        </a:rPr>
                        <a:t>Serius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j-lt"/>
                          <a:ea typeface="Times New Roman"/>
                        </a:rPr>
                        <a:t>40-60%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j-lt"/>
                          <a:ea typeface="Times New Roman"/>
                        </a:rPr>
                        <a:t>3-4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Times New Roman"/>
                        </a:rPr>
                        <a:t>0,1-0,99</a:t>
                      </a:r>
                      <a:r>
                        <a:rPr lang="en-US" sz="2000" dirty="0">
                          <a:latin typeface="+mj-lt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Serius</a:t>
                      </a:r>
                      <a:r>
                        <a:rPr lang="en-US" sz="20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sedang</a:t>
                      </a: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j-lt"/>
                          <a:ea typeface="Times New Roman"/>
                        </a:rPr>
                        <a:t>20-40%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j-lt"/>
                          <a:ea typeface="Times New Roman"/>
                        </a:rPr>
                        <a:t>1-2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j-lt"/>
                          <a:ea typeface="Times New Roman"/>
                        </a:rPr>
                        <a:t>&lt; 0,01%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  <a:ea typeface="Times New Roman"/>
                        </a:rPr>
                        <a:t>Relative </a:t>
                      </a: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tidak</a:t>
                      </a:r>
                      <a:r>
                        <a:rPr lang="en-US" sz="20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serius</a:t>
                      </a: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j-lt"/>
                          <a:ea typeface="Times New Roman"/>
                        </a:rPr>
                        <a:t>5-20%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Tidak</a:t>
                      </a:r>
                      <a:r>
                        <a:rPr lang="en-US" sz="20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serius</a:t>
                      </a: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  <a:ea typeface="Times New Roman"/>
                        </a:rPr>
                        <a:t>&lt; 5%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Besaran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masalah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dapat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diperoleh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dari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data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dasar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individu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dan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masyarakat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Keseriusan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masalah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didasarkan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pada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: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39370" algn="l"/>
                        </a:tabLst>
                      </a:pPr>
                      <a:r>
                        <a:rPr lang="en-US" sz="1800" dirty="0" err="1" smtClean="0">
                          <a:latin typeface="+mj-lt"/>
                          <a:ea typeface="Times New Roman"/>
                        </a:rPr>
                        <a:t>Apakah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</a:rPr>
                        <a:t>membutuhkan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+mj-lt"/>
                          <a:ea typeface="Times New Roman"/>
                        </a:rPr>
                        <a:t>perhatian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+mj-lt"/>
                          <a:ea typeface="Times New Roman"/>
                        </a:rPr>
                        <a:t>segera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39370" algn="l"/>
                        </a:tabLst>
                      </a:pPr>
                      <a:r>
                        <a:rPr lang="fi-FI" sz="1800" dirty="0">
                          <a:latin typeface="+mj-lt"/>
                          <a:ea typeface="Times New Roman"/>
                        </a:rPr>
                        <a:t>Apakah masalah merupakan kebutuhan masyarakat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39370" algn="l"/>
                        </a:tabLst>
                      </a:pP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Apa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dampak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ekonomi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timbul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39370" algn="l"/>
                        </a:tabLst>
                      </a:pPr>
                      <a:r>
                        <a:rPr lang="pt-BR" sz="1800" dirty="0">
                          <a:latin typeface="+mj-lt"/>
                          <a:ea typeface="Times New Roman"/>
                        </a:rPr>
                        <a:t>Apa dampak terhadap kualitas hidup..?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39370" algn="l"/>
                        </a:tabLst>
                      </a:pPr>
                      <a:r>
                        <a:rPr lang="pt-BR" sz="1800" dirty="0" smtClean="0">
                          <a:latin typeface="+mj-lt"/>
                          <a:ea typeface="Times New Roman"/>
                        </a:rPr>
                        <a:t>Apakah membutuhkan perawatan RS jangka panjang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latin typeface="+mj-lt"/>
                          <a:ea typeface="Times New Roman"/>
                        </a:rPr>
                        <a:t>Efektivitas </a:t>
                      </a:r>
                      <a:r>
                        <a:rPr lang="fi-FI" sz="1800" dirty="0">
                          <a:latin typeface="+mj-lt"/>
                          <a:ea typeface="Times New Roman"/>
                        </a:rPr>
                        <a:t>intervensi dilakukan didasarkan pada: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  <a:ea typeface="Times New Roman"/>
                        </a:rPr>
                        <a:t>Faktor terkait dengan tinggi dan rendahnya Intervensi potensial dapat dilakukan.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90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9210715"/>
              </p:ext>
            </p:extLst>
          </p:nvPr>
        </p:nvGraphicFramePr>
        <p:xfrm>
          <a:off x="0" y="1447800"/>
          <a:ext cx="9144000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72680"/>
                <a:gridCol w="2736304"/>
                <a:gridCol w="2915816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Masalah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Besaran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masalah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(%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dari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masalah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kesehatan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Keseriusan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masalah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Effektivitas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intervensi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masalah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dapat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tertangani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</a:t>
                      </a:r>
                      <a:endParaRPr lang="en-US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en-US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Times New Roman"/>
                        </a:rPr>
                        <a:t>G</a:t>
                      </a: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Times New Roman"/>
                        </a:rPr>
                        <a:t>H</a:t>
                      </a: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71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" y="5106888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sv-SE" sz="4000" dirty="0"/>
              <a:t>Memasukan </a:t>
            </a:r>
            <a:r>
              <a:rPr lang="sv-SE" sz="4000" dirty="0" smtClean="0"/>
              <a:t>Nilai </a:t>
            </a:r>
            <a:r>
              <a:rPr lang="sv-SE" sz="4000" dirty="0"/>
              <a:t>R</a:t>
            </a:r>
            <a:r>
              <a:rPr lang="sv-SE" sz="4000" dirty="0" smtClean="0"/>
              <a:t>angking </a:t>
            </a:r>
            <a:r>
              <a:rPr lang="sv-SE" sz="4000" dirty="0"/>
              <a:t>dengan </a:t>
            </a:r>
            <a:r>
              <a:rPr lang="sv-SE" sz="4000" dirty="0" smtClean="0"/>
              <a:t>Metode </a:t>
            </a:r>
            <a:r>
              <a:rPr lang="sv-SE" sz="4000" dirty="0"/>
              <a:t>PEARL</a:t>
            </a:r>
            <a:endParaRPr lang="en-GB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sv-SE" sz="2000" dirty="0">
                <a:solidFill>
                  <a:srgbClr val="FF0000"/>
                </a:solidFill>
              </a:rPr>
              <a:t>Propriety.</a:t>
            </a:r>
            <a:r>
              <a:rPr lang="sv-SE" sz="2000" dirty="0"/>
              <a:t> Apakah program intervensi tepat mengatasi masalah yang ada.</a:t>
            </a:r>
          </a:p>
          <a:p>
            <a:pPr algn="just">
              <a:lnSpc>
                <a:spcPct val="90000"/>
              </a:lnSpc>
            </a:pPr>
            <a:r>
              <a:rPr lang="sv-SE" sz="2000" dirty="0">
                <a:solidFill>
                  <a:srgbClr val="FF0000"/>
                </a:solidFill>
              </a:rPr>
              <a:t>Ekonomis.</a:t>
            </a:r>
            <a:r>
              <a:rPr lang="sv-SE" sz="2000" dirty="0"/>
              <a:t> Apakah yang ditimbulkan dampak ekonomi dari masalah kesehatan. Apakah masalah ekonomi berdampak jika masalah tidak ditangani.</a:t>
            </a:r>
          </a:p>
          <a:p>
            <a:pPr algn="just">
              <a:lnSpc>
                <a:spcPct val="90000"/>
              </a:lnSpc>
            </a:pPr>
            <a:r>
              <a:rPr lang="sv-SE" sz="2000" dirty="0">
                <a:solidFill>
                  <a:srgbClr val="FF0000"/>
                </a:solidFill>
              </a:rPr>
              <a:t>Acceptability.</a:t>
            </a:r>
            <a:r>
              <a:rPr lang="sv-SE" sz="2000" dirty="0"/>
              <a:t> Akankan masyarakat dapat menerima program yang diberikan..? atau apakah masyarakat </a:t>
            </a:r>
            <a:r>
              <a:rPr lang="sv-SE" sz="2000" dirty="0" smtClean="0"/>
              <a:t>membutuhkan</a:t>
            </a:r>
            <a:r>
              <a:rPr lang="sv-SE" sz="2000" dirty="0"/>
              <a:t>..?</a:t>
            </a:r>
          </a:p>
          <a:p>
            <a:pPr algn="just">
              <a:lnSpc>
                <a:spcPct val="90000"/>
              </a:lnSpc>
            </a:pPr>
            <a:r>
              <a:rPr lang="sv-SE" sz="2000" dirty="0">
                <a:solidFill>
                  <a:srgbClr val="FF0000"/>
                </a:solidFill>
              </a:rPr>
              <a:t>Resources.</a:t>
            </a:r>
            <a:r>
              <a:rPr lang="sv-SE" sz="2000" dirty="0"/>
              <a:t> Apakah sumber daya tersedia atau potensial tersedia untuk pelaksanaan program</a:t>
            </a:r>
          </a:p>
          <a:p>
            <a:pPr algn="just">
              <a:lnSpc>
                <a:spcPct val="90000"/>
              </a:lnSpc>
            </a:pPr>
            <a:r>
              <a:rPr lang="sv-SE" sz="2000" dirty="0">
                <a:solidFill>
                  <a:srgbClr val="FF0000"/>
                </a:solidFill>
              </a:rPr>
              <a:t>Legality.</a:t>
            </a:r>
            <a:r>
              <a:rPr lang="sv-SE" sz="2000" dirty="0"/>
              <a:t> Apakah aktivitas program dapat diimplementasi sesuai ketentuan hukum atau peraturan yang berlaku.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587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idx="1"/>
          </p:nvPr>
        </p:nvSpPr>
        <p:spPr>
          <a:xfrm>
            <a:off x="539750" y="441325"/>
            <a:ext cx="8229600" cy="3197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i="1" dirty="0" err="1" smtClean="0"/>
              <a:t>Kriteria</a:t>
            </a:r>
            <a:r>
              <a:rPr lang="en-US" sz="2400" b="1" i="1" dirty="0" smtClean="0"/>
              <a:t> D : PEARL factor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P = </a:t>
            </a:r>
            <a:r>
              <a:rPr lang="en-US" sz="2400" dirty="0" smtClean="0"/>
              <a:t>Propriety (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mengatasi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)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 = </a:t>
            </a:r>
            <a:r>
              <a:rPr lang="en-US" sz="2400" dirty="0" smtClean="0"/>
              <a:t>Economics (</a:t>
            </a:r>
            <a:r>
              <a:rPr lang="en-US" sz="2400" dirty="0" err="1" smtClean="0"/>
              <a:t>ekonomi</a:t>
            </a:r>
            <a:r>
              <a:rPr lang="id-ID" sz="2400" dirty="0" smtClean="0"/>
              <a:t>s</a:t>
            </a:r>
            <a:r>
              <a:rPr lang="en-US" sz="2400" dirty="0" smtClean="0"/>
              <a:t>)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A</a:t>
            </a:r>
            <a:r>
              <a:rPr lang="en-US" sz="2400" dirty="0" smtClean="0"/>
              <a:t> = Acceptable (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diterima</a:t>
            </a:r>
            <a:r>
              <a:rPr lang="en-US" sz="2400" dirty="0" smtClean="0"/>
              <a:t>)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R</a:t>
            </a:r>
            <a:r>
              <a:rPr lang="en-US" sz="2400" dirty="0" smtClean="0"/>
              <a:t> = Resources Availability (</a:t>
            </a:r>
            <a:r>
              <a:rPr lang="en-US" sz="2400" dirty="0" err="1" smtClean="0"/>
              <a:t>tersedianya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)</a:t>
            </a:r>
            <a:endParaRPr lang="sv-SE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sv-SE" sz="2400" b="1" dirty="0" smtClean="0"/>
              <a:t>L = </a:t>
            </a:r>
            <a:r>
              <a:rPr lang="sv-SE" sz="2400" dirty="0" smtClean="0"/>
              <a:t>Legality (legalitas terjamin)</a:t>
            </a:r>
            <a:r>
              <a:rPr lang="sv-SE" sz="2400" b="1" dirty="0" smtClean="0"/>
              <a:t> </a:t>
            </a:r>
            <a:endParaRPr lang="sv-SE" sz="2400" dirty="0" smtClean="0"/>
          </a:p>
          <a:p>
            <a:pPr eaLnBrk="1" hangingPunct="1">
              <a:lnSpc>
                <a:spcPct val="90000"/>
              </a:lnSpc>
            </a:pPr>
            <a:r>
              <a:rPr lang="sv-SE" sz="2400" dirty="0" smtClean="0"/>
              <a:t>Pemberian skor 0-1 (0=tidak, 1=ya)</a:t>
            </a:r>
            <a:endParaRPr lang="en-US" sz="2400" dirty="0" smtClean="0"/>
          </a:p>
        </p:txBody>
      </p:sp>
      <p:graphicFrame>
        <p:nvGraphicFramePr>
          <p:cNvPr id="125171" name="Group 2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912948"/>
              </p:ext>
            </p:extLst>
          </p:nvPr>
        </p:nvGraphicFramePr>
        <p:xfrm>
          <a:off x="2746375" y="3380501"/>
          <a:ext cx="5905500" cy="2834581"/>
        </p:xfrm>
        <a:graphic>
          <a:graphicData uri="http://schemas.openxmlformats.org/drawingml/2006/table">
            <a:tbl>
              <a:tblPr/>
              <a:tblGrid>
                <a:gridCol w="1585912"/>
                <a:gridCol w="604838"/>
                <a:gridCol w="603250"/>
                <a:gridCol w="604837"/>
                <a:gridCol w="604838"/>
                <a:gridCol w="604837"/>
                <a:gridCol w="1296988"/>
              </a:tblGrid>
              <a:tr h="12530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Masalah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Kesehatan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Hasil Perkalian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9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2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11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Menghitung U</a:t>
            </a:r>
            <a:r>
              <a:rPr lang="sv-SE" sz="4000" dirty="0" smtClean="0"/>
              <a:t>rutan Prioritas</a:t>
            </a:r>
            <a:endParaRPr lang="en-GB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pt-BR" dirty="0"/>
              <a:t>E</a:t>
            </a:r>
            <a:r>
              <a:rPr lang="pt-BR" dirty="0" smtClean="0"/>
              <a:t> </a:t>
            </a:r>
            <a:r>
              <a:rPr lang="pt-BR" dirty="0"/>
              <a:t>= [</a:t>
            </a:r>
            <a:r>
              <a:rPr lang="pt-BR" dirty="0" smtClean="0"/>
              <a:t>A+B]x C x D</a:t>
            </a:r>
            <a:endParaRPr lang="pt-BR" dirty="0"/>
          </a:p>
          <a:p>
            <a:pPr>
              <a:buNone/>
            </a:pPr>
            <a:r>
              <a:rPr lang="pt-BR" dirty="0"/>
              <a:t>Dimana:</a:t>
            </a:r>
          </a:p>
          <a:p>
            <a:r>
              <a:rPr lang="pt-BR" dirty="0"/>
              <a:t>E</a:t>
            </a:r>
            <a:r>
              <a:rPr lang="pt-BR" dirty="0" smtClean="0"/>
              <a:t> </a:t>
            </a:r>
            <a:r>
              <a:rPr lang="pt-BR" dirty="0"/>
              <a:t>= prioritas skor</a:t>
            </a:r>
          </a:p>
          <a:p>
            <a:r>
              <a:rPr lang="pt-BR" dirty="0"/>
              <a:t>A = </a:t>
            </a:r>
            <a:r>
              <a:rPr lang="pt-BR" dirty="0" smtClean="0"/>
              <a:t>besarnya </a:t>
            </a:r>
            <a:r>
              <a:rPr lang="pt-BR" dirty="0"/>
              <a:t>masalah kesehatan</a:t>
            </a:r>
          </a:p>
          <a:p>
            <a:r>
              <a:rPr lang="pt-BR" dirty="0"/>
              <a:t>B = Keseriusan masalah kesehatan</a:t>
            </a:r>
          </a:p>
          <a:p>
            <a:r>
              <a:rPr lang="pt-BR" dirty="0"/>
              <a:t>C = </a:t>
            </a:r>
            <a:r>
              <a:rPr lang="pt-BR" dirty="0" smtClean="0"/>
              <a:t>Efektivitas </a:t>
            </a:r>
            <a:r>
              <a:rPr lang="pt-BR" dirty="0"/>
              <a:t>tindakan dapat dilakukan </a:t>
            </a:r>
            <a:endParaRPr lang="pt-BR" dirty="0" smtClean="0"/>
          </a:p>
          <a:p>
            <a:r>
              <a:rPr lang="pt-BR" dirty="0" smtClean="0"/>
              <a:t>D = PEARL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82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Hanlon </a:t>
            </a:r>
            <a:r>
              <a:rPr lang="en-US" dirty="0" err="1" smtClean="0"/>
              <a:t>Kuantitatif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5984992"/>
              </p:ext>
            </p:extLst>
          </p:nvPr>
        </p:nvGraphicFramePr>
        <p:xfrm>
          <a:off x="457200" y="1600200"/>
          <a:ext cx="8363272" cy="240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535"/>
                <a:gridCol w="1535848"/>
                <a:gridCol w="1845063"/>
                <a:gridCol w="1564987"/>
                <a:gridCol w="908751"/>
                <a:gridCol w="792088"/>
              </a:tblGrid>
              <a:tr h="37084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Masalah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kesehatan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Besaran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masalah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Keseriusan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masalah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Efektifitas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intervensi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PEARL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Rank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j-lt"/>
                          <a:ea typeface="Times New Roman"/>
                        </a:rPr>
                        <a:t>1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j-lt"/>
                          <a:ea typeface="Times New Roman"/>
                        </a:rPr>
                        <a:t>2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j-lt"/>
                          <a:ea typeface="Times New Roman"/>
                        </a:rPr>
                        <a:t>3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j-lt"/>
                          <a:ea typeface="Times New Roman"/>
                        </a:rPr>
                        <a:t>4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50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0417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83457"/>
            <a:ext cx="9144000" cy="1231031"/>
          </a:xfrm>
        </p:spPr>
        <p:txBody>
          <a:bodyPr/>
          <a:lstStyle/>
          <a:p>
            <a:pPr marL="18288" indent="0" algn="just">
              <a:buNone/>
            </a:pPr>
            <a:r>
              <a:rPr lang="id-ID" b="1" dirty="0" smtClean="0">
                <a:effectLst/>
              </a:rPr>
              <a:t>Untuk menyusun rencana yang baik, perlu memperhatikan perkiraan masalah yang akan dihadapi, dapat dibuat :</a:t>
            </a:r>
            <a:endParaRPr lang="id-ID" b="1" dirty="0">
              <a:effectLst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2130973126"/>
              </p:ext>
            </p:extLst>
          </p:nvPr>
        </p:nvGraphicFramePr>
        <p:xfrm>
          <a:off x="467544" y="1268760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11560" y="1780226"/>
            <a:ext cx="237626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Pohon Masalah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9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b="1" dirty="0" smtClean="0">
                <a:effectLst/>
              </a:rPr>
              <a:t>Pohon masalah adalah </a:t>
            </a:r>
            <a:r>
              <a:rPr lang="id-ID" b="1" dirty="0" smtClean="0">
                <a:solidFill>
                  <a:srgbClr val="FF0000"/>
                </a:solidFill>
                <a:effectLst/>
              </a:rPr>
              <a:t>pernyataan suatu peristiwa, situasi, kondisi yang negatif</a:t>
            </a:r>
          </a:p>
          <a:p>
            <a:pPr algn="just"/>
            <a:r>
              <a:rPr lang="id-ID" b="1" dirty="0" smtClean="0">
                <a:effectLst/>
              </a:rPr>
              <a:t>Hubungan ke bawah </a:t>
            </a:r>
            <a:r>
              <a:rPr lang="id-ID" b="1" dirty="0" smtClean="0">
                <a:effectLst/>
                <a:sym typeface="Wingdings" panose="05000000000000000000" pitchFamily="2" charset="2"/>
              </a:rPr>
              <a:t> faktor penyebab</a:t>
            </a:r>
          </a:p>
          <a:p>
            <a:pPr algn="just"/>
            <a:r>
              <a:rPr lang="id-ID" b="1" dirty="0" smtClean="0">
                <a:effectLst/>
                <a:sym typeface="Wingdings" panose="05000000000000000000" pitchFamily="2" charset="2"/>
              </a:rPr>
              <a:t>Hubungan ke atas  faktor akibat</a:t>
            </a:r>
            <a:endParaRPr lang="id-ID" b="1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b="1" dirty="0" smtClean="0"/>
              <a:t>Pohon Masalah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xmlns="" val="30580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910339904"/>
              </p:ext>
            </p:extLst>
          </p:nvPr>
        </p:nvGraphicFramePr>
        <p:xfrm>
          <a:off x="467544" y="260648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899592" y="620688"/>
            <a:ext cx="273630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Pohon Sasaran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4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b="1" dirty="0" smtClean="0"/>
              <a:t>Pohon sasaran adalah </a:t>
            </a:r>
            <a:r>
              <a:rPr lang="id-ID" b="1" dirty="0" smtClean="0">
                <a:solidFill>
                  <a:srgbClr val="FF0000"/>
                </a:solidFill>
              </a:rPr>
              <a:t>teknik untuk identifikasi sasaran yang akan dicapai dengan mengubah pernyataan negatif menjadi positif</a:t>
            </a:r>
          </a:p>
          <a:p>
            <a:pPr algn="just"/>
            <a:r>
              <a:rPr lang="id-ID" b="1" dirty="0" smtClean="0"/>
              <a:t>Pohon sasaran berisi pernyataan-pernyataan dari suatu peristiwa situasi/kondisi yang positif</a:t>
            </a:r>
            <a:endParaRPr lang="id-ID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b="1" dirty="0" smtClean="0"/>
              <a:t>Pohon Sasaran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xmlns="" val="29808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306146999"/>
              </p:ext>
            </p:extLst>
          </p:nvPr>
        </p:nvGraphicFramePr>
        <p:xfrm>
          <a:off x="467544" y="260648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791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b="1" dirty="0" smtClean="0">
                <a:effectLst/>
              </a:rPr>
              <a:t>Dalam pohon alternatif</a:t>
            </a:r>
            <a:r>
              <a:rPr lang="en-US" b="1" dirty="0" smtClean="0">
                <a:effectLst/>
              </a:rPr>
              <a:t> (</a:t>
            </a:r>
            <a:r>
              <a:rPr lang="en-US" b="1" dirty="0" err="1" smtClean="0">
                <a:effectLst/>
              </a:rPr>
              <a:t>prioritas</a:t>
            </a:r>
            <a:r>
              <a:rPr lang="en-US" b="1" dirty="0" smtClean="0">
                <a:effectLst/>
              </a:rPr>
              <a:t>)</a:t>
            </a:r>
            <a:r>
              <a:rPr lang="id-ID" b="1" dirty="0" smtClean="0">
                <a:effectLst/>
              </a:rPr>
              <a:t> pilih </a:t>
            </a:r>
            <a:r>
              <a:rPr lang="id-ID" b="1" dirty="0" smtClean="0">
                <a:solidFill>
                  <a:srgbClr val="FF0000"/>
                </a:solidFill>
                <a:effectLst/>
              </a:rPr>
              <a:t>sasaran mana yang paling realistis sesuai dengan sumber daya yang ada (6M1T)</a:t>
            </a:r>
            <a:endParaRPr lang="id-ID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triped Right Arrow 2"/>
          <p:cNvSpPr/>
          <p:nvPr/>
        </p:nvSpPr>
        <p:spPr>
          <a:xfrm rot="5400000">
            <a:off x="4139952" y="3320988"/>
            <a:ext cx="936104" cy="1008112"/>
          </a:xfrm>
          <a:prstGeom prst="strip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3095836" y="4725144"/>
            <a:ext cx="3024336" cy="1584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rgbClr val="FF0000"/>
                </a:solidFill>
              </a:rPr>
              <a:t>POA</a:t>
            </a:r>
            <a:endParaRPr lang="id-ID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0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3" t="26587" r="45339" b="12122"/>
          <a:stretch/>
        </p:blipFill>
        <p:spPr bwMode="auto">
          <a:xfrm>
            <a:off x="1835696" y="476672"/>
            <a:ext cx="5400600" cy="531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42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PPT-UEU-Pertemuan-2-dan-seterusny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Template-PPT-UEU-Pertemuan-2-dan-seterusnya1</Template>
  <TotalTime>7</TotalTime>
  <Words>981</Words>
  <Application>Microsoft Office PowerPoint</Application>
  <PresentationFormat>On-screen Show (4:3)</PresentationFormat>
  <Paragraphs>249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Template-PPT-UEU-Pertemuan-2-dan-seterusnya1</vt:lpstr>
      <vt:lpstr>Slide 1</vt:lpstr>
      <vt:lpstr>KEMAMPUAN AKHIR YANG DIHARAPKAN</vt:lpstr>
      <vt:lpstr>Slide 3</vt:lpstr>
      <vt:lpstr>Pohon Masalah</vt:lpstr>
      <vt:lpstr>Slide 5</vt:lpstr>
      <vt:lpstr>Pohon Sasaran</vt:lpstr>
      <vt:lpstr>Slide 7</vt:lpstr>
      <vt:lpstr>Slide 8</vt:lpstr>
      <vt:lpstr>Slide 9</vt:lpstr>
      <vt:lpstr>Slide 10</vt:lpstr>
      <vt:lpstr>PRIORITAS MASALAH KESEHATAN</vt:lpstr>
      <vt:lpstr>Mengapa Perlu Prioritas Masalah?</vt:lpstr>
      <vt:lpstr>Metoda Delbeq</vt:lpstr>
      <vt:lpstr>Metode Delbeq</vt:lpstr>
      <vt:lpstr>Langkah-langkah Prioritas Masalah Menurut Delbeq :</vt:lpstr>
      <vt:lpstr>Contoh Tabel Delbeq</vt:lpstr>
      <vt:lpstr>Buat Prioritas Masalah  dengan Metode Delbeq</vt:lpstr>
      <vt:lpstr>Diskusi Kelompok – Metode Delbeq</vt:lpstr>
      <vt:lpstr>“HANLON KUANTITATIF”</vt:lpstr>
      <vt:lpstr>Slide 20</vt:lpstr>
      <vt:lpstr>Slide 21</vt:lpstr>
      <vt:lpstr>Slide 22</vt:lpstr>
      <vt:lpstr>Memasukan Nilai Rangking dengan Metode PEARL</vt:lpstr>
      <vt:lpstr>Slide 24</vt:lpstr>
      <vt:lpstr>Menghitung Urutan Prioritas</vt:lpstr>
      <vt:lpstr>Tabel Hanlon Kuantitatif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mertien</dc:creator>
  <cp:lastModifiedBy>mertien</cp:lastModifiedBy>
  <cp:revision>3</cp:revision>
  <dcterms:created xsi:type="dcterms:W3CDTF">2017-09-29T03:49:50Z</dcterms:created>
  <dcterms:modified xsi:type="dcterms:W3CDTF">2017-09-29T03:57:36Z</dcterms:modified>
</cp:coreProperties>
</file>