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62" r:id="rId13"/>
    <p:sldId id="259" r:id="rId14"/>
    <p:sldId id="272" r:id="rId15"/>
    <p:sldId id="273" r:id="rId16"/>
    <p:sldId id="274" r:id="rId17"/>
    <p:sldId id="275" r:id="rId18"/>
    <p:sldId id="276" r:id="rId19"/>
    <p:sldId id="277" r:id="rId20"/>
    <p:sldId id="280" r:id="rId21"/>
    <p:sldId id="281" r:id="rId22"/>
    <p:sldId id="282" r:id="rId23"/>
    <p:sldId id="283" r:id="rId2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1BABE3-4658-436E-AB28-E21D849F4CC1}" type="datetimeFigureOut">
              <a:rPr lang="id-ID" smtClean="0"/>
              <a:pPr/>
              <a:t>31/10/2017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4D846-9F44-4D5B-94EB-08F6F61E120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1BABE3-4658-436E-AB28-E21D849F4CC1}" type="datetimeFigureOut">
              <a:rPr lang="id-ID" smtClean="0"/>
              <a:pPr/>
              <a:t>31/10/2017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4D846-9F44-4D5B-94EB-08F6F61E120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1BABE3-4658-436E-AB28-E21D849F4CC1}" type="datetimeFigureOut">
              <a:rPr lang="id-ID" smtClean="0"/>
              <a:pPr/>
              <a:t>31/10/2017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4D846-9F44-4D5B-94EB-08F6F61E120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1BABE3-4658-436E-AB28-E21D849F4CC1}" type="datetimeFigureOut">
              <a:rPr lang="id-ID" smtClean="0"/>
              <a:pPr/>
              <a:t>31/10/2017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4D846-9F44-4D5B-94EB-08F6F61E120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1BABE3-4658-436E-AB28-E21D849F4CC1}" type="datetimeFigureOut">
              <a:rPr lang="id-ID" smtClean="0"/>
              <a:pPr/>
              <a:t>31/10/2017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4D846-9F44-4D5B-94EB-08F6F61E120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1BABE3-4658-436E-AB28-E21D849F4CC1}" type="datetimeFigureOut">
              <a:rPr lang="id-ID" smtClean="0"/>
              <a:pPr/>
              <a:t>31/10/2017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4D846-9F44-4D5B-94EB-08F6F61E120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1BABE3-4658-436E-AB28-E21D849F4CC1}" type="datetimeFigureOut">
              <a:rPr lang="id-ID" smtClean="0"/>
              <a:pPr/>
              <a:t>31/10/2017</a:t>
            </a:fld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4D846-9F44-4D5B-94EB-08F6F61E120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1BABE3-4658-436E-AB28-E21D849F4CC1}" type="datetimeFigureOut">
              <a:rPr lang="id-ID" smtClean="0"/>
              <a:pPr/>
              <a:t>31/10/2017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4D846-9F44-4D5B-94EB-08F6F61E120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1BABE3-4658-436E-AB28-E21D849F4CC1}" type="datetimeFigureOut">
              <a:rPr lang="id-ID" smtClean="0"/>
              <a:pPr/>
              <a:t>31/10/2017</a:t>
            </a:fld>
            <a:endParaRPr lang="id-ID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4D846-9F44-4D5B-94EB-08F6F61E120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1BABE3-4658-436E-AB28-E21D849F4CC1}" type="datetimeFigureOut">
              <a:rPr lang="id-ID" smtClean="0"/>
              <a:pPr/>
              <a:t>31/10/2017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4D846-9F44-4D5B-94EB-08F6F61E120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1BABE3-4658-436E-AB28-E21D849F4CC1}" type="datetimeFigureOut">
              <a:rPr lang="id-ID" smtClean="0"/>
              <a:pPr/>
              <a:t>31/10/2017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4D846-9F44-4D5B-94EB-08F6F61E120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01BABE3-4658-436E-AB28-E21D849F4CC1}" type="datetimeFigureOut">
              <a:rPr lang="id-ID" smtClean="0"/>
              <a:pPr/>
              <a:t>31/10/2017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AB94D846-9F44-4D5B-94EB-08F6F61E1202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 bwMode="auto">
          <a:xfrm>
            <a:off x="0" y="0"/>
            <a:ext cx="9144000" cy="698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00364" y="3429000"/>
            <a:ext cx="6143636" cy="157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000364" y="3429000"/>
            <a:ext cx="614363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d-ID" sz="2000" b="1" dirty="0" smtClean="0">
                <a:solidFill>
                  <a:schemeClr val="bg1"/>
                </a:solidFill>
              </a:rPr>
              <a:t>Determinan Masalah Gizi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PER</a:t>
            </a:r>
            <a:r>
              <a:rPr lang="id-ID" sz="2000" b="1" dirty="0" smtClean="0">
                <a:solidFill>
                  <a:schemeClr val="bg1"/>
                </a:solidFill>
              </a:rPr>
              <a:t>TEMUAN 7</a:t>
            </a:r>
          </a:p>
          <a:p>
            <a:pPr algn="ctr"/>
            <a:r>
              <a:rPr lang="id-ID" sz="1400" b="1" dirty="0" smtClean="0">
                <a:solidFill>
                  <a:schemeClr val="bg1"/>
                </a:solidFill>
              </a:rPr>
              <a:t>RACHMANIDA NUZRINA; VITRIA MELANI; MERTIEN SA’PANG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ILMU </a:t>
            </a:r>
            <a:r>
              <a:rPr lang="en-US" sz="1400" b="1" dirty="0">
                <a:solidFill>
                  <a:schemeClr val="bg1"/>
                </a:solidFill>
              </a:rPr>
              <a:t>GIZI / FAKULTAS ILMU KESEHATAN </a:t>
            </a: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id-ID" sz="3200" dirty="0" smtClean="0"/>
              <a:t>Identifikasi Masalah Status Zat Gizi Mikro Pada Anak</a:t>
            </a:r>
            <a:endParaRPr lang="id-ID" sz="3200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55342"/>
            <a:ext cx="8305800" cy="487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d-ID" dirty="0" smtClean="0"/>
              <a:t>Lanjutan....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8" y="1919288"/>
            <a:ext cx="762952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28625"/>
            <a:ext cx="1676400" cy="176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304800"/>
            <a:ext cx="1828800" cy="214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0375" y="538906"/>
            <a:ext cx="1876425" cy="151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2667000"/>
            <a:ext cx="1447800" cy="1606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2856344"/>
            <a:ext cx="1981200" cy="1591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2768184"/>
            <a:ext cx="1524000" cy="1499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" y="5257800"/>
            <a:ext cx="205803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ight Arrow 10"/>
          <p:cNvSpPr/>
          <p:nvPr/>
        </p:nvSpPr>
        <p:spPr>
          <a:xfrm>
            <a:off x="2286000" y="1143000"/>
            <a:ext cx="1295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ight Arrow 11"/>
          <p:cNvSpPr/>
          <p:nvPr/>
        </p:nvSpPr>
        <p:spPr>
          <a:xfrm>
            <a:off x="5562600" y="1066800"/>
            <a:ext cx="1295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ight Arrow 12"/>
          <p:cNvSpPr/>
          <p:nvPr/>
        </p:nvSpPr>
        <p:spPr>
          <a:xfrm rot="5400000">
            <a:off x="7315200" y="2286000"/>
            <a:ext cx="762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Left Arrow 13"/>
          <p:cNvSpPr/>
          <p:nvPr/>
        </p:nvSpPr>
        <p:spPr>
          <a:xfrm>
            <a:off x="5638800" y="3352800"/>
            <a:ext cx="12954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Left Arrow 15"/>
          <p:cNvSpPr/>
          <p:nvPr/>
        </p:nvSpPr>
        <p:spPr>
          <a:xfrm>
            <a:off x="2057400" y="3429000"/>
            <a:ext cx="12954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Right Arrow 16"/>
          <p:cNvSpPr/>
          <p:nvPr/>
        </p:nvSpPr>
        <p:spPr>
          <a:xfrm rot="5400000">
            <a:off x="914400" y="4724400"/>
            <a:ext cx="762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Right Arrow 18"/>
          <p:cNvSpPr/>
          <p:nvPr/>
        </p:nvSpPr>
        <p:spPr>
          <a:xfrm>
            <a:off x="2514600" y="5867400"/>
            <a:ext cx="1295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Rectangle 19"/>
          <p:cNvSpPr/>
          <p:nvPr/>
        </p:nvSpPr>
        <p:spPr>
          <a:xfrm>
            <a:off x="3962400" y="5410200"/>
            <a:ext cx="2438400" cy="114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Dokumentasi program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488"/>
            <a:ext cx="9144000" cy="1143000"/>
          </a:xfrm>
        </p:spPr>
        <p:txBody>
          <a:bodyPr/>
          <a:lstStyle/>
          <a:p>
            <a:r>
              <a:rPr lang="id-ID" dirty="0" smtClean="0"/>
              <a:t>Step 4. Set Objective &amp; Target over Time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70" y="4500570"/>
            <a:ext cx="9224093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Image result for set objectiv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714488"/>
            <a:ext cx="5275545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d-ID" dirty="0" smtClean="0"/>
              <a:t>Lanjutan....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2" y="1575936"/>
            <a:ext cx="8643966" cy="474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Step 5. Identify Potential Obstacle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95" y="4572008"/>
            <a:ext cx="9021599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 descr="Image result for obstac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285860"/>
            <a:ext cx="4500594" cy="3373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d-ID" dirty="0" smtClean="0"/>
              <a:t>Lanjutan....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" y="1209674"/>
            <a:ext cx="9143971" cy="498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2926"/>
            <a:ext cx="9144000" cy="1143000"/>
          </a:xfrm>
        </p:spPr>
        <p:txBody>
          <a:bodyPr/>
          <a:lstStyle/>
          <a:p>
            <a:r>
              <a:rPr lang="id-ID" dirty="0" smtClean="0"/>
              <a:t>Step 6. Identify approaches and design strategies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8967749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 descr="Image result for nutrition interven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58" y="4143380"/>
            <a:ext cx="3571860" cy="2381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d-ID" dirty="0" smtClean="0"/>
              <a:t>Lanjutan....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113" y="1766888"/>
            <a:ext cx="810577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2918"/>
            <a:ext cx="8929718" cy="1143000"/>
          </a:xfrm>
        </p:spPr>
        <p:txBody>
          <a:bodyPr/>
          <a:lstStyle/>
          <a:p>
            <a:r>
              <a:rPr lang="id-ID" dirty="0" smtClean="0"/>
              <a:t>Step 7. Detailed Planning of programme with Specific Activities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/>
          <a:lstStyle/>
          <a:p>
            <a:endParaRPr lang="id-ID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71678"/>
            <a:ext cx="83153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id-ID" sz="4000" dirty="0" smtClean="0">
                <a:solidFill>
                  <a:prstClr val="black"/>
                </a:solidFill>
              </a:rPr>
              <a:t>KEMAMPUAN AKHIR YANG DIHARAPKAN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 dirty="0" smtClean="0"/>
              <a:t>M</a:t>
            </a:r>
            <a:r>
              <a:rPr lang="en-US" dirty="0" err="1" smtClean="0"/>
              <a:t>enjelaskan</a:t>
            </a:r>
            <a:r>
              <a:rPr lang="en-US" dirty="0" smtClean="0"/>
              <a:t> model </a:t>
            </a:r>
            <a:r>
              <a:rPr lang="en-US" dirty="0" err="1" smtClean="0"/>
              <a:t>hipotesis</a:t>
            </a:r>
            <a:r>
              <a:rPr lang="en-US" dirty="0" smtClean="0"/>
              <a:t> </a:t>
            </a:r>
            <a:r>
              <a:rPr lang="en-US" dirty="0" err="1" smtClean="0"/>
              <a:t>penyebab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endParaRPr lang="id-ID" dirty="0" smtClean="0"/>
          </a:p>
          <a:p>
            <a:pPr lvl="0"/>
            <a:r>
              <a:rPr lang="en-US" dirty="0" smtClean="0"/>
              <a:t>Me</a:t>
            </a:r>
            <a:r>
              <a:rPr lang="id-ID" dirty="0" smtClean="0"/>
              <a:t>nentukan/menilai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gizi</a:t>
            </a:r>
            <a:endParaRPr lang="id-ID" dirty="0" smtClean="0"/>
          </a:p>
          <a:p>
            <a:r>
              <a:rPr lang="id-ID" smtClean="0"/>
              <a:t>Pengumpulan</a:t>
            </a:r>
            <a:r>
              <a:rPr lang="en-US" smtClean="0"/>
              <a:t> </a:t>
            </a:r>
            <a:r>
              <a:rPr lang="en-US" dirty="0" smtClean="0"/>
              <a:t>data </a:t>
            </a:r>
            <a:r>
              <a:rPr lang="en-US" dirty="0" err="1" smtClean="0"/>
              <a:t>melalui</a:t>
            </a:r>
            <a:r>
              <a:rPr lang="en-US" dirty="0" smtClean="0"/>
              <a:t> data s</a:t>
            </a:r>
            <a:r>
              <a:rPr lang="id-ID" dirty="0" smtClean="0"/>
              <a:t>e</a:t>
            </a:r>
            <a:r>
              <a:rPr lang="en-US" dirty="0" err="1" smtClean="0"/>
              <a:t>kunder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surv</a:t>
            </a:r>
            <a:r>
              <a:rPr lang="id-ID" dirty="0" smtClean="0"/>
              <a:t>e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endParaRPr lang="id-ID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d-ID" dirty="0" smtClean="0"/>
              <a:t>Lanjutan....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013" y="1285860"/>
            <a:ext cx="818197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Dokumentasi Program</a:t>
            </a:r>
            <a:endParaRPr lang="id-ID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974835"/>
            <a:ext cx="8229600" cy="231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8" name="Picture 6" descr="Image result for lapor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9384" y="1406314"/>
            <a:ext cx="3938566" cy="2627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Tugas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Lanjutkan tugas pekan lalu....Selesaikan hingga langkah ke 7.</a:t>
            </a:r>
          </a:p>
          <a:p>
            <a:r>
              <a:rPr lang="id-ID" dirty="0" smtClean="0"/>
              <a:t>Sajikan hasil diskusi kalian pekan depan....</a:t>
            </a:r>
          </a:p>
          <a:p>
            <a:pPr>
              <a:buNone/>
            </a:pPr>
            <a:r>
              <a:rPr lang="id-ID" dirty="0" smtClean="0"/>
              <a:t>Persiapan turun lapang PPG</a:t>
            </a:r>
          </a:p>
          <a:p>
            <a:pPr>
              <a:buNone/>
            </a:pPr>
            <a:r>
              <a:rPr lang="id-ID" dirty="0" smtClean="0"/>
              <a:t>1. Tentukan kelompok rawan masalah gizi di masyarakat! </a:t>
            </a:r>
          </a:p>
          <a:p>
            <a:pPr>
              <a:buNone/>
            </a:pPr>
            <a:r>
              <a:rPr lang="id-ID" dirty="0" smtClean="0"/>
              <a:t>2. Buatkan kuesioner karakteristik sampel (sesuai dengan kelompok rawan tersebut)!</a:t>
            </a:r>
            <a:endParaRPr lang="id-ID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2288" y="5076840"/>
            <a:ext cx="5486400" cy="566738"/>
          </a:xfrm>
        </p:spPr>
        <p:txBody>
          <a:bodyPr/>
          <a:lstStyle/>
          <a:p>
            <a:pPr algn="ctr"/>
            <a:r>
              <a:rPr lang="id-ID" dirty="0" smtClean="0"/>
              <a:t>TERIMA KASIH</a:t>
            </a:r>
            <a:endParaRPr lang="id-ID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36866" name="AutoShape 2" descr="Image result for fight hunger"/>
          <p:cNvSpPr>
            <a:spLocks noChangeAspect="1" noChangeArrowheads="1"/>
          </p:cNvSpPr>
          <p:nvPr/>
        </p:nvSpPr>
        <p:spPr bwMode="auto">
          <a:xfrm>
            <a:off x="155575" y="-1668463"/>
            <a:ext cx="6191250" cy="3486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6868" name="AutoShape 4" descr="Image result for fight hunger"/>
          <p:cNvSpPr>
            <a:spLocks noChangeAspect="1" noChangeArrowheads="1"/>
          </p:cNvSpPr>
          <p:nvPr/>
        </p:nvSpPr>
        <p:spPr bwMode="auto">
          <a:xfrm>
            <a:off x="155575" y="-1668463"/>
            <a:ext cx="6191250" cy="3486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36872" name="Picture 8" descr="Image result for fight hung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006" y="652474"/>
            <a:ext cx="882015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Identifikasi Masalah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Identifikasi masalah dari data antropometri</a:t>
            </a:r>
            <a:endParaRPr lang="id-ID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743200"/>
            <a:ext cx="81534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id-ID" sz="3200" dirty="0" smtClean="0"/>
              <a:t>Identifikasi masalah dari data bayi dan praktek pemberian makanan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 r="1058"/>
          <a:stretch>
            <a:fillRect/>
          </a:stretch>
        </p:blipFill>
        <p:spPr bwMode="auto">
          <a:xfrm>
            <a:off x="490220" y="1885950"/>
            <a:ext cx="850646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d-ID" dirty="0" smtClean="0"/>
              <a:t>Lanjutan....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d-ID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95400"/>
            <a:ext cx="8360371" cy="497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d-ID" dirty="0" smtClean="0"/>
              <a:t>Lanjutan....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143000"/>
            <a:ext cx="8153400" cy="5195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id-ID" sz="3600" dirty="0" smtClean="0"/>
              <a:t>Identifikasi Masalah dari Data Gizi </a:t>
            </a:r>
            <a:r>
              <a:rPr lang="id-ID" sz="3600" i="1" dirty="0" smtClean="0"/>
              <a:t>Maternal</a:t>
            </a:r>
            <a:endParaRPr lang="id-ID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95399"/>
            <a:ext cx="8382000" cy="481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d-ID" dirty="0" smtClean="0"/>
              <a:t>Lanjutan....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90596"/>
            <a:ext cx="8077200" cy="4834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399" y="1676400"/>
            <a:ext cx="812569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plate-PPT-UEU-Pertemuan-2-dan-seterusny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Template-PPT-UEU-Pertemuan-2-dan-seterusnya1</Template>
  <TotalTime>51</TotalTime>
  <Words>176</Words>
  <Application>Microsoft Office PowerPoint</Application>
  <PresentationFormat>On-screen Show (4:3)</PresentationFormat>
  <Paragraphs>34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Template-PPT-UEU-Pertemuan-2-dan-seterusnya1</vt:lpstr>
      <vt:lpstr>Slide 1</vt:lpstr>
      <vt:lpstr>KEMAMPUAN AKHIR YANG DIHARAPKAN</vt:lpstr>
      <vt:lpstr>Identifikasi Masalah</vt:lpstr>
      <vt:lpstr>Identifikasi masalah dari data bayi dan praktek pemberian makanan</vt:lpstr>
      <vt:lpstr>Lanjutan....</vt:lpstr>
      <vt:lpstr>Lanjutan....</vt:lpstr>
      <vt:lpstr>Identifikasi Masalah dari Data Gizi Maternal</vt:lpstr>
      <vt:lpstr>Lanjutan....</vt:lpstr>
      <vt:lpstr>Slide 9</vt:lpstr>
      <vt:lpstr>Identifikasi Masalah Status Zat Gizi Mikro Pada Anak</vt:lpstr>
      <vt:lpstr>Lanjutan....</vt:lpstr>
      <vt:lpstr>Slide 12</vt:lpstr>
      <vt:lpstr>Step 4. Set Objective &amp; Target over Time</vt:lpstr>
      <vt:lpstr>Lanjutan....</vt:lpstr>
      <vt:lpstr>Step 5. Identify Potential Obstacle </vt:lpstr>
      <vt:lpstr>Lanjutan....</vt:lpstr>
      <vt:lpstr>Step 6. Identify approaches and design strategies </vt:lpstr>
      <vt:lpstr>Lanjutan....</vt:lpstr>
      <vt:lpstr>Step 7. Detailed Planning of programme with Specific Activities</vt:lpstr>
      <vt:lpstr>Lanjutan....</vt:lpstr>
      <vt:lpstr>Dokumentasi Program</vt:lpstr>
      <vt:lpstr>Tugas</vt:lpstr>
      <vt:lpstr>TERIMA KASIH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mertien</dc:creator>
  <cp:lastModifiedBy>mertien</cp:lastModifiedBy>
  <cp:revision>7</cp:revision>
  <dcterms:created xsi:type="dcterms:W3CDTF">2017-10-12T16:35:04Z</dcterms:created>
  <dcterms:modified xsi:type="dcterms:W3CDTF">2017-10-30T23:43:09Z</dcterms:modified>
</cp:coreProperties>
</file>