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698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00364" y="3429000"/>
            <a:ext cx="6143636" cy="157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000364" y="3429000"/>
            <a:ext cx="614363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PROPOSAL </a:t>
            </a:r>
            <a:r>
              <a:rPr lang="id-ID" sz="2000" b="1" dirty="0" smtClean="0">
                <a:solidFill>
                  <a:schemeClr val="bg1"/>
                </a:solidFill>
              </a:rPr>
              <a:t>PENGAMBILAN DATA AKTUAL DI LAPANGAN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</a:t>
            </a:r>
            <a:r>
              <a:rPr lang="id-ID" sz="2000" b="1" dirty="0" smtClean="0">
                <a:solidFill>
                  <a:schemeClr val="bg1"/>
                </a:solidFill>
              </a:rPr>
              <a:t>TEMUAN </a:t>
            </a:r>
            <a:r>
              <a:rPr lang="id-ID" sz="2000" b="1" dirty="0">
                <a:solidFill>
                  <a:schemeClr val="bg1"/>
                </a:solidFill>
              </a:rPr>
              <a:t>8</a:t>
            </a:r>
            <a:endParaRPr lang="id-ID" sz="2000" b="1" dirty="0" smtClean="0">
              <a:solidFill>
                <a:schemeClr val="bg1"/>
              </a:solidFill>
            </a:endParaRPr>
          </a:p>
          <a:p>
            <a:pPr algn="ctr"/>
            <a:r>
              <a:rPr lang="id-ID" sz="1400" b="1" dirty="0" smtClean="0">
                <a:solidFill>
                  <a:schemeClr val="bg1"/>
                </a:solidFill>
              </a:rPr>
              <a:t>RACHMANIDA NUZRINA; VITRIA MELANI; MERTIEN SA’PANG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ILMU </a:t>
            </a:r>
            <a:r>
              <a:rPr lang="en-US" sz="1400" b="1" dirty="0">
                <a:solidFill>
                  <a:schemeClr val="bg1"/>
                </a:solidFill>
              </a:rPr>
              <a:t>GIZI / FAKULTAS ILMU KESEHATAN 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id-ID" sz="4000" dirty="0" smtClean="0">
                <a:solidFill>
                  <a:prstClr val="black"/>
                </a:solidFill>
              </a:rPr>
              <a:t>KEMAMPUAN AKHIR YANG DIHARAPKAN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Mahasiswa mampu menganalisis data yang tersedia untuk menentukan masalah prioritas </a:t>
            </a:r>
            <a:r>
              <a:rPr lang="id-ID" dirty="0" smtClean="0"/>
              <a:t>yang </a:t>
            </a:r>
            <a:r>
              <a:rPr lang="id-ID" dirty="0" smtClean="0"/>
              <a:t>akan dinilai secara langsung</a:t>
            </a:r>
          </a:p>
          <a:p>
            <a:pPr lvl="0"/>
            <a:r>
              <a:rPr lang="en-US" dirty="0" smtClean="0"/>
              <a:t>M</a:t>
            </a:r>
            <a:r>
              <a:rPr lang="id-ID" dirty="0" smtClean="0"/>
              <a:t>ahasiswa mampu menentukan alat ukur yang tepat untuk digunakan pada pengambilan data aktual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Buat </a:t>
            </a:r>
            <a:r>
              <a:rPr lang="id-ID" dirty="0" smtClean="0"/>
              <a:t>proposal kegiatan pengambilan </a:t>
            </a:r>
            <a:r>
              <a:rPr lang="id-ID" dirty="0" smtClean="0"/>
              <a:t>data dasar untuk perencanaan program gizi di wilayah Kec. Kiara Pedes, Kab. </a:t>
            </a:r>
            <a:r>
              <a:rPr lang="id-ID" smtClean="0"/>
              <a:t>Purwakarta!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PPT-UEU-Pertemuan-2-dan-seterusny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Template-PPT-UEU-Pertemuan-2-dan-seterusnya1</Template>
  <TotalTime>9</TotalTime>
  <Words>78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Template-PPT-UEU-Pertemuan-2-dan-seterusnya1</vt:lpstr>
      <vt:lpstr>Slide 1</vt:lpstr>
      <vt:lpstr>KEMAMPUAN AKHIR YANG DIHARAPKAN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mertien</dc:creator>
  <cp:lastModifiedBy>mertien</cp:lastModifiedBy>
  <cp:revision>3</cp:revision>
  <dcterms:created xsi:type="dcterms:W3CDTF">2017-12-05T00:12:41Z</dcterms:created>
  <dcterms:modified xsi:type="dcterms:W3CDTF">2017-12-05T00:27:43Z</dcterms:modified>
</cp:coreProperties>
</file>