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5D1A0F-C898-4DD2-9979-92A26A50718A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98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00364" y="3429000"/>
            <a:ext cx="6143636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00364" y="3429000"/>
            <a:ext cx="61436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PRESENTASI PROPOSAL PENGAMBILAN DATA AKTUAL DI LAPANGAN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</a:t>
            </a:r>
            <a:r>
              <a:rPr lang="id-ID" sz="2000" b="1" smtClean="0">
                <a:solidFill>
                  <a:schemeClr val="bg1"/>
                </a:solidFill>
              </a:rPr>
              <a:t>TEMUAN </a:t>
            </a:r>
            <a:r>
              <a:rPr lang="id-ID" sz="2000" b="1" dirty="0">
                <a:solidFill>
                  <a:schemeClr val="bg1"/>
                </a:solidFill>
              </a:rPr>
              <a:t>9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1400" b="1" dirty="0" smtClean="0">
                <a:solidFill>
                  <a:schemeClr val="bg1"/>
                </a:solidFill>
              </a:rPr>
              <a:t>RACHMANIDA NUZRINA; VITRIA MELANI; MERTIEN SA’PANG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ILMU </a:t>
            </a:r>
            <a:r>
              <a:rPr lang="en-US" sz="1400" b="1" dirty="0">
                <a:solidFill>
                  <a:schemeClr val="bg1"/>
                </a:solidFill>
              </a:rPr>
              <a:t>GIZI / FAKULTAS ILMU KESEHATAN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d-ID" sz="4000" dirty="0" smtClean="0">
                <a:solidFill>
                  <a:prstClr val="black"/>
                </a:solidFill>
              </a:rPr>
              <a:t>KEMAMPUAN AKHIR YANG DIHARAPKAN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Mahasiswa mampu menganalisis data yang tersedia untuk menentukan masalah prioritas ang akan dinilai secara langsung</a:t>
            </a:r>
          </a:p>
          <a:p>
            <a:pPr lvl="0"/>
            <a:r>
              <a:rPr lang="en-US" dirty="0" smtClean="0"/>
              <a:t>M</a:t>
            </a:r>
            <a:r>
              <a:rPr lang="id-ID" dirty="0" smtClean="0"/>
              <a:t>ahasiswa mampu menentukan alat ukur yang tepat untuk digunakan pada pengambilan data aktual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Presentasikan proposal kegiatan pengambilan data yang telah kalian buat didepan masing-masing pembimbing desa!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12</TotalTime>
  <Words>72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Template-PPT-UEU-Pertemuan-2-dan-seterusnya1</vt:lpstr>
      <vt:lpstr>Slide 1</vt:lpstr>
      <vt:lpstr>KEMAMPUAN AKHIR YANG DIHARAPKAN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4</cp:revision>
  <dcterms:created xsi:type="dcterms:W3CDTF">2017-12-05T00:12:41Z</dcterms:created>
  <dcterms:modified xsi:type="dcterms:W3CDTF">2017-12-05T00:25:55Z</dcterms:modified>
</cp:coreProperties>
</file>