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6" r:id="rId2"/>
    <p:sldId id="335" r:id="rId3"/>
    <p:sldId id="365" r:id="rId4"/>
    <p:sldId id="366" r:id="rId5"/>
    <p:sldId id="367" r:id="rId6"/>
    <p:sldId id="36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70" d="100"/>
          <a:sy n="70" d="100"/>
        </p:scale>
        <p:origin x="13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3F1F77-30AF-4209-A5F0-7CAC9F2FD444}" type="datetimeFigureOut">
              <a:rPr lang="id-ID"/>
              <a:pPr>
                <a:defRPr/>
              </a:pPr>
              <a:t>10/09/2018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8B31BED-A164-49D6-B66C-6E5594274711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4275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113F99-6E91-4551-A1BD-254D913D8C36}" type="slidenum">
              <a:rPr lang="id-ID">
                <a:latin typeface="Calibri" panose="020F0502020204030204" pitchFamily="34" charset="0"/>
              </a:rPr>
              <a:pPr eaLnBrk="1" hangingPunct="1"/>
              <a:t>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334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11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06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12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6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87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73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2234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7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494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22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3BA9A0-928E-40FF-8050-E0942E232D59}" type="slidenum">
              <a:rPr lang="id-ID">
                <a:latin typeface="Calibri" panose="020F0502020204030204" pitchFamily="34" charset="0"/>
              </a:rPr>
              <a:pPr eaLnBrk="1" hangingPunct="1"/>
              <a:t>3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26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436703-3A1E-49A5-AD44-C51D603B8EC2}" type="slidenum">
              <a:rPr lang="id-ID">
                <a:latin typeface="Calibri" panose="020F0502020204030204" pitchFamily="34" charset="0"/>
              </a:rPr>
              <a:pPr eaLnBrk="1" hangingPunct="1"/>
              <a:t>4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6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932239-CA9E-4B52-9E0A-D4E93E7E4A48}" type="slidenum">
              <a:rPr lang="id-ID">
                <a:latin typeface="Calibri" panose="020F0502020204030204" pitchFamily="34" charset="0"/>
              </a:rPr>
              <a:pPr eaLnBrk="1" hangingPunct="1"/>
              <a:t>5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384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6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0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7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33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8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258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9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10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C633F8-C234-43AB-81FE-F0E6EAB7B8B3}" type="slidenum">
              <a:rPr lang="id-ID">
                <a:latin typeface="Calibri" panose="020F0502020204030204" pitchFamily="34" charset="0"/>
              </a:rPr>
              <a:pPr eaLnBrk="1" hangingPunct="1"/>
              <a:t>10</a:t>
            </a:fld>
            <a:endParaRPr lang="id-ID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24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C2D52-F915-445A-9FAE-A9B4067E387B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31E93-486A-49F8-A9B6-A945332EB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13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01546-947D-4E82-9DFF-0FE41E4023F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56734-FCE3-43AB-A847-5FB1FDF5C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8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3DEA8-002A-44A9-B248-420D669E112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9439A-36B4-4DCC-8CA6-6DA5102FC5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797B2-1A57-4639-B19C-4E862FC5F7D9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0F9AD-9D2A-4601-9BEC-B3331C1958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5AA85-C921-4E2E-8D22-6B7A75687E71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F56E1-EFA9-4BA4-B3A4-57C70A4431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D8833-B65F-44B9-AD31-4D891ADCED92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E0874-B490-4016-83E7-81017A5F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D60B0-D7E6-4D85-A0F1-5E59FF804BA1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BAA53-FAE7-44EB-A18B-0B724EB902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1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B5E07-6D9C-458F-9156-EE7BE9769B8E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422B4-B15F-444F-B821-1C0A73918E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15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2B3A-5ABF-4362-9870-70112F95F938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C9958-BE95-4E52-A92B-C8A89F1151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E2CD-3C44-41AB-8FD1-E9C5C28AEC87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E1AEB-024D-4F0A-8D61-FBACE2D726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1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8DE75-F8BC-4B13-8588-B585230C6B35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4C10-FC7B-450F-8177-3D8F9BDB3E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4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EE9A7B-CE85-4C15-98FD-B814E4335B85}" type="datetime1">
              <a:rPr lang="en-US"/>
              <a:pPr>
                <a:defRPr/>
              </a:pPr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50E0C179-AE80-411B-824C-4C9FE01DA4D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895600" y="3429000"/>
            <a:ext cx="624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PENGENALAN WORD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bg1"/>
                </a:solidFill>
              </a:rPr>
              <a:t>PERTEMUAN 2 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2000" b="1" dirty="0">
                <a:solidFill>
                  <a:schemeClr val="bg1"/>
                </a:solidFill>
              </a:rPr>
              <a:t>Ir. </a:t>
            </a:r>
            <a:r>
              <a:rPr lang="en-US" sz="2000" b="1" dirty="0" err="1">
                <a:solidFill>
                  <a:schemeClr val="bg1"/>
                </a:solidFill>
              </a:rPr>
              <a:t>Nizirwan</a:t>
            </a:r>
            <a:r>
              <a:rPr lang="en-US" sz="2000" b="1" dirty="0">
                <a:solidFill>
                  <a:schemeClr val="bg1"/>
                </a:solidFill>
              </a:rPr>
              <a:t> Anwar, </a:t>
            </a:r>
            <a:r>
              <a:rPr lang="en-US" sz="2000" b="1" dirty="0" smtClean="0">
                <a:solidFill>
                  <a:schemeClr val="bg1"/>
                </a:solidFill>
              </a:rPr>
              <a:t>MT</a:t>
            </a:r>
          </a:p>
          <a:p>
            <a:pPr algn="ctr" eaLnBrk="1" hangingPunct="1"/>
            <a:r>
              <a:rPr lang="en-US" b="1" dirty="0" smtClean="0">
                <a:solidFill>
                  <a:schemeClr val="bg1"/>
                </a:solidFill>
              </a:rPr>
              <a:t>PRODI </a:t>
            </a:r>
            <a:r>
              <a:rPr lang="en-US" b="1" dirty="0">
                <a:solidFill>
                  <a:schemeClr val="bg1"/>
                </a:solidFill>
              </a:rPr>
              <a:t>MIK | FAKULTAS ILMU-ILMU </a:t>
            </a:r>
            <a:r>
              <a:rPr lang="en-US" b="1" dirty="0" smtClean="0">
                <a:solidFill>
                  <a:schemeClr val="bg1"/>
                </a:solidFill>
              </a:rPr>
              <a:t>KESEHATAN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Margin </a:t>
            </a:r>
            <a:r>
              <a:rPr lang="en-US" dirty="0" err="1" smtClean="0"/>
              <a:t>Kertas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707" t="26042" r="24341" b="16667"/>
          <a:stretch/>
        </p:blipFill>
        <p:spPr>
          <a:xfrm>
            <a:off x="552450" y="1524000"/>
            <a:ext cx="82105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65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Orientasi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402" t="35416" r="23646" b="22917"/>
          <a:stretch/>
        </p:blipFill>
        <p:spPr>
          <a:xfrm>
            <a:off x="304800" y="1524000"/>
            <a:ext cx="8458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22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4301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Memindahkan</a:t>
            </a:r>
            <a:r>
              <a:rPr lang="en-US" dirty="0" smtClean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Sisip</a:t>
            </a:r>
            <a:r>
              <a:rPr lang="en-US" dirty="0"/>
              <a:t> / Cursor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231" t="21875" r="18375" b="29166"/>
          <a:stretch/>
        </p:blipFill>
        <p:spPr>
          <a:xfrm>
            <a:off x="609600" y="1371600"/>
            <a:ext cx="7924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088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629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/ </a:t>
            </a:r>
            <a:r>
              <a:rPr lang="en-US" dirty="0" err="1" smtClean="0"/>
              <a:t>Memblok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Mouse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231" t="45833" r="18375" b="21875"/>
          <a:stretch/>
        </p:blipFill>
        <p:spPr>
          <a:xfrm>
            <a:off x="342195" y="1524000"/>
            <a:ext cx="834460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40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5062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/ </a:t>
            </a:r>
            <a:r>
              <a:rPr lang="en-US" dirty="0" err="1" smtClean="0"/>
              <a:t>Memblok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Keyboard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231" t="41667" r="18375" b="39583"/>
          <a:stretch/>
        </p:blipFill>
        <p:spPr>
          <a:xfrm>
            <a:off x="547687" y="2209800"/>
            <a:ext cx="8077200" cy="213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307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Format Numbering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988" t="30209" r="24231" b="22917"/>
          <a:stretch/>
        </p:blipFill>
        <p:spPr>
          <a:xfrm>
            <a:off x="457200" y="1524000"/>
            <a:ext cx="815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635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175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Tabel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988" t="38541" r="24817" b="12501"/>
          <a:stretch/>
        </p:blipFill>
        <p:spPr>
          <a:xfrm>
            <a:off x="457200" y="1447800"/>
            <a:ext cx="8153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9257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Menyisipkan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277" t="29386" r="24504" b="11523"/>
          <a:stretch/>
        </p:blipFill>
        <p:spPr>
          <a:xfrm>
            <a:off x="323144" y="1447800"/>
            <a:ext cx="828745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36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145" y="83820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Mencetak</a:t>
            </a:r>
            <a:r>
              <a:rPr lang="en-US" dirty="0" smtClean="0"/>
              <a:t> File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988" t="23958" r="24817" b="9375"/>
          <a:stretch/>
        </p:blipFill>
        <p:spPr>
          <a:xfrm>
            <a:off x="323145" y="1207532"/>
            <a:ext cx="813505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8184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Microsoft Word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079812"/>
            <a:ext cx="752137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Program </a:t>
            </a:r>
            <a:r>
              <a:rPr lang="en-US" sz="2200" dirty="0" err="1" smtClean="0"/>
              <a:t>pengolahan</a:t>
            </a:r>
            <a:r>
              <a:rPr lang="en-US" sz="2200" dirty="0" smtClean="0"/>
              <a:t> kata yang </a:t>
            </a:r>
            <a:r>
              <a:rPr lang="en-US" sz="2200" dirty="0" err="1" smtClean="0"/>
              <a:t>cukup</a:t>
            </a:r>
            <a:r>
              <a:rPr lang="en-US" sz="2200" dirty="0" smtClean="0"/>
              <a:t> </a:t>
            </a:r>
            <a:r>
              <a:rPr lang="en-US" sz="2200" dirty="0" err="1" smtClean="0"/>
              <a:t>lengkap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lebih</a:t>
            </a:r>
            <a:r>
              <a:rPr lang="en-US" sz="2200" dirty="0" smtClean="0"/>
              <a:t> </a:t>
            </a:r>
            <a:r>
              <a:rPr lang="en-US" sz="2200" dirty="0" err="1" smtClean="0"/>
              <a:t>otomatis</a:t>
            </a:r>
            <a:endParaRPr lang="en-US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 smtClean="0"/>
              <a:t>Menunjang</a:t>
            </a:r>
            <a:r>
              <a:rPr lang="en-US" sz="2200" dirty="0" smtClean="0"/>
              <a:t> </a:t>
            </a:r>
            <a:r>
              <a:rPr lang="en-US" sz="2200" dirty="0" err="1" smtClean="0"/>
              <a:t>berbagai</a:t>
            </a:r>
            <a:r>
              <a:rPr lang="en-US" sz="2200" dirty="0" smtClean="0"/>
              <a:t> </a:t>
            </a:r>
            <a:r>
              <a:rPr lang="en-US" sz="2200" dirty="0" err="1" smtClean="0"/>
              <a:t>keperluan</a:t>
            </a:r>
            <a:r>
              <a:rPr lang="en-US" sz="2200" dirty="0" smtClean="0"/>
              <a:t>, </a:t>
            </a:r>
            <a:r>
              <a:rPr lang="en-US" sz="2200" dirty="0" err="1" smtClean="0"/>
              <a:t>seperti</a:t>
            </a:r>
            <a:r>
              <a:rPr lang="en-US" sz="2200" dirty="0" smtClean="0"/>
              <a:t>; </a:t>
            </a:r>
            <a:r>
              <a:rPr lang="en-US" sz="2200" dirty="0" err="1" smtClean="0"/>
              <a:t>penyusunan</a:t>
            </a:r>
            <a:r>
              <a:rPr lang="en-US" sz="2200" dirty="0" smtClean="0"/>
              <a:t> </a:t>
            </a:r>
            <a:r>
              <a:rPr lang="en-US" sz="2200" dirty="0" err="1" smtClean="0"/>
              <a:t>naskah</a:t>
            </a:r>
            <a:r>
              <a:rPr lang="en-US" sz="2200" dirty="0" smtClean="0"/>
              <a:t> </a:t>
            </a:r>
            <a:r>
              <a:rPr lang="en-US" sz="2200" dirty="0" err="1" smtClean="0"/>
              <a:t>biasa</a:t>
            </a:r>
            <a:r>
              <a:rPr lang="en-US" sz="2200" dirty="0" smtClean="0"/>
              <a:t>, </a:t>
            </a:r>
            <a:r>
              <a:rPr lang="en-US" sz="2200" dirty="0" err="1" smtClean="0"/>
              <a:t>laporan</a:t>
            </a:r>
            <a:r>
              <a:rPr lang="en-US" sz="2200" dirty="0" smtClean="0"/>
              <a:t>, </a:t>
            </a:r>
            <a:r>
              <a:rPr lang="en-US" sz="2200" dirty="0" err="1" smtClean="0"/>
              <a:t>surat</a:t>
            </a:r>
            <a:r>
              <a:rPr lang="en-US" sz="2200" dirty="0" smtClean="0"/>
              <a:t> </a:t>
            </a:r>
            <a:r>
              <a:rPr lang="en-US" sz="2200" dirty="0" err="1" smtClean="0"/>
              <a:t>kabar</a:t>
            </a:r>
            <a:r>
              <a:rPr lang="en-US" sz="2200" dirty="0" smtClean="0"/>
              <a:t>, </a:t>
            </a:r>
            <a:r>
              <a:rPr lang="en-US" sz="2200" dirty="0" err="1" smtClean="0"/>
              <a:t>dll</a:t>
            </a:r>
            <a:endParaRPr lang="en-US" sz="2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914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Membuka</a:t>
            </a:r>
            <a:r>
              <a:rPr lang="en-US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Microsoft Word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02" y="2163160"/>
            <a:ext cx="2439184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8484" y="1443334"/>
            <a:ext cx="78097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panose="020B0604020202020204" pitchFamily="34" charset="0"/>
              </a:rPr>
              <a:t>Start → All Programs → Microsoft Office → Microsoft Word </a:t>
            </a: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874" y="2163720"/>
            <a:ext cx="2474826" cy="3062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8937" y="2163160"/>
            <a:ext cx="2438400" cy="306336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48484" y="1812666"/>
            <a:ext cx="342116" cy="3064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219200" y="1812666"/>
            <a:ext cx="990600" cy="26831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733800" y="1812666"/>
            <a:ext cx="457200" cy="22259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278937" y="1812666"/>
            <a:ext cx="883863" cy="24545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066800"/>
            <a:ext cx="3181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Microsoft Word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9912" t="30209" r="18009" b="15625"/>
          <a:stretch/>
        </p:blipFill>
        <p:spPr>
          <a:xfrm>
            <a:off x="762000" y="1493282"/>
            <a:ext cx="8077200" cy="3962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Mengetik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52450" y="2209800"/>
            <a:ext cx="7753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Latihan 1. Ketiklah Teks Berikut! </a:t>
            </a:r>
            <a:endParaRPr lang="fi-FI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KEMENTERIAN RISET, TEKNOLOGI, DAN PENDIDIKAN DAN TINGGI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UNIVERSITAS JENDERAL SOEDIRMAN </a:t>
            </a:r>
          </a:p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Jalan Prof. Dr. HR. Boenjamin 708 Kotak Pos 115 Purwokerto 53122 </a:t>
            </a:r>
          </a:p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Telp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(0281) 635292 (Hunting), 638337, 638795,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Facs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. 631802 </a:t>
            </a: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Website: www.unsoed.ac.id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Menyimpan</a:t>
            </a:r>
            <a:r>
              <a:rPr lang="en-US" dirty="0" smtClean="0"/>
              <a:t> File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7394" t="37500" r="3953" b="18750"/>
          <a:stretch/>
        </p:blipFill>
        <p:spPr>
          <a:xfrm>
            <a:off x="533400" y="1600199"/>
            <a:ext cx="8305800" cy="455814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Membuka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Lama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4817" t="29166" r="23645" b="17708"/>
          <a:stretch/>
        </p:blipFill>
        <p:spPr>
          <a:xfrm>
            <a:off x="533400" y="1676400"/>
            <a:ext cx="822959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137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Format </a:t>
            </a:r>
            <a:r>
              <a:rPr lang="en-US" dirty="0" err="1" smtClean="0"/>
              <a:t>Lembar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231" t="31250" r="24231" b="31250"/>
          <a:stretch/>
        </p:blipFill>
        <p:spPr>
          <a:xfrm>
            <a:off x="287866" y="1371600"/>
            <a:ext cx="847513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428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8382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5402" t="29166" r="24232" b="22917"/>
          <a:stretch/>
        </p:blipFill>
        <p:spPr>
          <a:xfrm>
            <a:off x="533400" y="1456661"/>
            <a:ext cx="8305799" cy="463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132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177</Words>
  <Application>Microsoft Office PowerPoint</Application>
  <PresentationFormat>On-screen Show (4:3)</PresentationFormat>
  <Paragraphs>48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PowerPoint Presentation</vt:lpstr>
      <vt:lpstr>Microsoft Word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anggi.nauri</cp:lastModifiedBy>
  <cp:revision>216</cp:revision>
  <dcterms:created xsi:type="dcterms:W3CDTF">2010-08-24T06:47:44Z</dcterms:created>
  <dcterms:modified xsi:type="dcterms:W3CDTF">2018-09-10T09:56:00Z</dcterms:modified>
</cp:coreProperties>
</file>