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9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1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4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87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7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5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5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5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6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0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9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7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7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781961"/>
            <a:ext cx="5638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Ms. OFFICE POWERPOINT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NOVIANDIPERTEMUAN </a:t>
            </a:r>
            <a:r>
              <a:rPr lang="en-US" sz="2000" b="1" dirty="0">
                <a:solidFill>
                  <a:schemeClr val="bg1"/>
                </a:solidFill>
              </a:rPr>
              <a:t>- 4</a:t>
            </a: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Ir. </a:t>
            </a:r>
            <a:r>
              <a:rPr lang="en-US" sz="2000" b="1" dirty="0" err="1">
                <a:solidFill>
                  <a:schemeClr val="bg1"/>
                </a:solidFill>
              </a:rPr>
              <a:t>Nizirwan</a:t>
            </a:r>
            <a:r>
              <a:rPr lang="en-US" sz="2000" b="1" dirty="0">
                <a:solidFill>
                  <a:schemeClr val="bg1"/>
                </a:solidFill>
              </a:rPr>
              <a:t> Anwar, MT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16507" t="31357" r="34295" b="25028"/>
          <a:stretch/>
        </p:blipFill>
        <p:spPr bwMode="auto">
          <a:xfrm>
            <a:off x="762000" y="1371600"/>
            <a:ext cx="4433887" cy="2481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3852863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16"/>
              <a:tabLst>
                <a:tab pos="466725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New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Slide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menyelipkan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slide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baru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presentasi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6"/>
              <a:tabLst>
                <a:tab pos="466725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Layout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Mengubah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tampilan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layout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6"/>
              <a:tabLst>
                <a:tab pos="466725" algn="l"/>
              </a:tabLst>
            </a:pP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Reset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Mengembalikan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dormat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format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awal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874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70472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22119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12383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789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15165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83842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ESA UNGGUL\Gambar\M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4" t="10526" r="2041" b="7018"/>
          <a:stretch/>
        </p:blipFill>
        <p:spPr bwMode="auto">
          <a:xfrm rot="1196922">
            <a:off x="6981965" y="4374330"/>
            <a:ext cx="1337565" cy="1494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306" y="2254984"/>
            <a:ext cx="7723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en-US" sz="2000" dirty="0" smtClean="0"/>
              <a:t>Software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presentasi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merancang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presentasi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, </a:t>
            </a:r>
            <a:r>
              <a:rPr lang="en-US" sz="2000" dirty="0" err="1" smtClean="0"/>
              <a:t>cepat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professional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en-US" sz="2000" dirty="0" smtClean="0"/>
              <a:t>Menu </a:t>
            </a:r>
            <a:r>
              <a:rPr lang="en-US" sz="2000" dirty="0" err="1" smtClean="0"/>
              <a:t>dan</a:t>
            </a:r>
            <a:r>
              <a:rPr lang="en-US" sz="2000" dirty="0" smtClean="0"/>
              <a:t> toolbar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power point 2013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b="1" i="1" dirty="0" smtClean="0"/>
              <a:t>Ribbon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38200" y="1676400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Power Point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2762111"/>
            <a:ext cx="21431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111377"/>
            <a:ext cx="266700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91" y="2714675"/>
            <a:ext cx="2076507" cy="1555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337567"/>
            <a:ext cx="2293704" cy="1447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89571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Objek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21963" y="3669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Teks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3444" y="43668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Grafik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9087" y="5879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Suara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9886" y="1066800"/>
            <a:ext cx="583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Power Point </a:t>
            </a:r>
            <a:r>
              <a:rPr lang="en-US" sz="2000" i="1" dirty="0" err="1" smtClean="0"/>
              <a:t>merupakan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perangkat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lunak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dapat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mempresentasikan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25235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5572" y="1066800"/>
            <a:ext cx="35814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Format Power Point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762000" y="1932325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pptx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(PowerPoint Presentation),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biner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 point 2010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2013.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ppt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(PowerPoint Presentation),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biner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PowerPoint.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pps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(PowerPoint Show),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biner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PowerPoint.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potx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(PowerPoint Template)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biner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 point 2010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2013.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pptx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* (PowerPoint Presentation)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bentuk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XML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PowerPoint 2013. </a:t>
            </a:r>
          </a:p>
        </p:txBody>
      </p:sp>
    </p:spTree>
    <p:extLst>
      <p:ext uri="{BB962C8B-B14F-4D97-AF65-F5344CB8AC3E}">
        <p14:creationId xmlns:p14="http://schemas.microsoft.com/office/powerpoint/2010/main" val="3067194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0264" y="1143000"/>
            <a:ext cx="58320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 smtClean="0"/>
              <a:t>Menu </a:t>
            </a:r>
            <a:r>
              <a:rPr lang="en-US" sz="2500" i="1" dirty="0" err="1" smtClean="0"/>
              <a:t>Pada</a:t>
            </a:r>
            <a:r>
              <a:rPr lang="en-US" sz="2500" i="1" dirty="0" smtClean="0"/>
              <a:t> Microsoft Power Point 2013</a:t>
            </a:r>
            <a:endParaRPr lang="en-US" sz="2500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5930" t="49601" r="60416" b="22178"/>
          <a:stretch/>
        </p:blipFill>
        <p:spPr bwMode="auto">
          <a:xfrm>
            <a:off x="152400" y="1828800"/>
            <a:ext cx="4448175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2270879"/>
            <a:ext cx="403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Menubar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File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seperti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office button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microsft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office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sebelumnya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Tabs </a:t>
            </a:r>
            <a:r>
              <a:rPr lang="pt-BR" dirty="0">
                <a:solidFill>
                  <a:srgbClr val="000000"/>
                </a:solidFill>
                <a:cs typeface="Arial" panose="020B0604020202020204" pitchFamily="34" charset="0"/>
              </a:rPr>
              <a:t>yang terdiri atas beberapa Ribbon </a:t>
            </a:r>
            <a:endParaRPr lang="pt-BR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Pengganti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Menu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Toolbar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disebut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Ribbon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Masing-masing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Tabs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terdiri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beberapa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groups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Command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Buttons (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Tombol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Perintah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91462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5023" t="19302" r="56145" b="67270"/>
          <a:stretch/>
        </p:blipFill>
        <p:spPr bwMode="auto">
          <a:xfrm>
            <a:off x="762000" y="1066800"/>
            <a:ext cx="4648200" cy="1524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1065074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Themes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memberikan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Format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Background 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mengubah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format Background Slide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5"/>
          <a:srcRect l="26923" t="43764" r="56921" b="30555"/>
          <a:stretch/>
        </p:blipFill>
        <p:spPr bwMode="auto">
          <a:xfrm>
            <a:off x="5319486" y="3048000"/>
            <a:ext cx="3048000" cy="2723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/>
          <a:srcRect l="26923" t="34461" r="34616" b="46006"/>
          <a:stretch/>
        </p:blipFill>
        <p:spPr bwMode="auto">
          <a:xfrm>
            <a:off x="519339" y="2514600"/>
            <a:ext cx="4890861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2170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 startAt="3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Photo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Album 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photo 	album </a:t>
            </a:r>
          </a:p>
          <a:p>
            <a:pPr marL="342900" indent="-342900">
              <a:buAutoNum type="arabicPeriod" startAt="3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nn-NO" dirty="0" smtClean="0">
                <a:solidFill>
                  <a:srgbClr val="000000"/>
                </a:solidFill>
                <a:cs typeface="Arial" panose="020B0604020202020204" pitchFamily="34" charset="0"/>
              </a:rPr>
              <a:t>ideo </a:t>
            </a:r>
            <a:r>
              <a:rPr lang="nn-NO" dirty="0">
                <a:solidFill>
                  <a:srgbClr val="000000"/>
                </a:solidFill>
                <a:cs typeface="Arial" panose="020B0604020202020204" pitchFamily="34" charset="0"/>
              </a:rPr>
              <a:t>: Menyisipkan file video (baik di pc atau internet) ke dalam file presentasi </a:t>
            </a:r>
            <a:endParaRPr lang="nn-NO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  <a:tabLst>
                <a:tab pos="347663" algn="l"/>
              </a:tabLst>
            </a:pPr>
            <a:r>
              <a:rPr lang="nn-NO" dirty="0" smtClean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udio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Menyisipkan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klip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masuk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</a:p>
        </p:txBody>
      </p:sp>
    </p:spTree>
    <p:extLst>
      <p:ext uri="{BB962C8B-B14F-4D97-AF65-F5344CB8AC3E}">
        <p14:creationId xmlns:p14="http://schemas.microsoft.com/office/powerpoint/2010/main" val="3689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9295" t="33067" r="10416" b="32725"/>
          <a:stretch/>
        </p:blipFill>
        <p:spPr bwMode="auto">
          <a:xfrm>
            <a:off x="914400" y="1156572"/>
            <a:ext cx="7543800" cy="1815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124200"/>
            <a:ext cx="647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Transition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to This slide 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memberikan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efek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pergantian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setiap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slide</a:t>
            </a:r>
          </a:p>
          <a:p>
            <a:pPr marL="342900" indent="-342900">
              <a:buAutoNum type="arabicPeriod" startAt="6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Sound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Memberikan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efek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setiap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pergantian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 startAt="6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Duration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Pengaturan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pergantian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(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default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Auto)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 startAt="6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Advance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Slide 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Pengaturan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pergantian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apakah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muncul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setelah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mouse di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klik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pengaturan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tertentu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765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8333" t="46180" r="9776" b="21893"/>
          <a:stretch/>
        </p:blipFill>
        <p:spPr bwMode="auto">
          <a:xfrm>
            <a:off x="1005341" y="2217701"/>
            <a:ext cx="7402957" cy="164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194" y="4038600"/>
            <a:ext cx="8139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11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Animation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Jenis-jenis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animasi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yang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diberikan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objek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dipilih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1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Animation Pane : Panel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animasi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digunakan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mengatur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animasi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baik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urutan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durasi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lainnnya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300" y="1330166"/>
            <a:ext cx="647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10"/>
              <a:tabLst>
                <a:tab pos="393700" algn="l"/>
              </a:tabLst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Preview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Melihat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tampilan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animasi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sederhana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tampilan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sederhana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55564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9455" t="39339" r="11218" b="14481"/>
          <a:stretch/>
        </p:blipFill>
        <p:spPr bwMode="auto">
          <a:xfrm>
            <a:off x="700087" y="1438275"/>
            <a:ext cx="7772400" cy="1990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733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13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From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Beginning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Memulai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show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awal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tombol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F5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3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From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Curent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(Slide Show)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Memulai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show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diinginkan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3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Hide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Slide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Menyembunyikan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presentasi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menghapus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</a:p>
        </p:txBody>
      </p:sp>
    </p:spTree>
    <p:extLst>
      <p:ext uri="{BB962C8B-B14F-4D97-AF65-F5344CB8AC3E}">
        <p14:creationId xmlns:p14="http://schemas.microsoft.com/office/powerpoint/2010/main" val="2938203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366</Words>
  <Application>Microsoft Office PowerPoint</Application>
  <PresentationFormat>On-screen Show (4:3)</PresentationFormat>
  <Paragraphs>64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220</cp:revision>
  <dcterms:created xsi:type="dcterms:W3CDTF">2010-08-24T06:47:44Z</dcterms:created>
  <dcterms:modified xsi:type="dcterms:W3CDTF">2018-09-10T09:57:04Z</dcterms:modified>
</cp:coreProperties>
</file>