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79" r:id="rId2"/>
    <p:sldId id="280" r:id="rId3"/>
    <p:sldId id="273" r:id="rId4"/>
    <p:sldId id="257" r:id="rId5"/>
    <p:sldId id="258" r:id="rId6"/>
    <p:sldId id="259" r:id="rId7"/>
    <p:sldId id="260" r:id="rId8"/>
    <p:sldId id="261" r:id="rId9"/>
    <p:sldId id="266" r:id="rId10"/>
    <p:sldId id="287" r:id="rId11"/>
    <p:sldId id="274" r:id="rId12"/>
    <p:sldId id="262" r:id="rId13"/>
    <p:sldId id="282" r:id="rId14"/>
    <p:sldId id="281" r:id="rId15"/>
    <p:sldId id="263" r:id="rId16"/>
    <p:sldId id="283" r:id="rId17"/>
    <p:sldId id="264" r:id="rId18"/>
    <p:sldId id="284" r:id="rId19"/>
    <p:sldId id="271" r:id="rId20"/>
    <p:sldId id="265" r:id="rId21"/>
    <p:sldId id="285" r:id="rId22"/>
    <p:sldId id="267" r:id="rId23"/>
    <p:sldId id="268" r:id="rId24"/>
    <p:sldId id="269" r:id="rId25"/>
    <p:sldId id="270" r:id="rId26"/>
    <p:sldId id="286" r:id="rId27"/>
    <p:sldId id="288" r:id="rId28"/>
    <p:sldId id="28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7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C65C8B-DDA0-48CD-A49D-9CE9AD1ACD2D}" type="doc">
      <dgm:prSet loTypeId="urn:microsoft.com/office/officeart/2005/8/layout/cycle4#1" loCatId="matrix" qsTypeId="urn:microsoft.com/office/officeart/2005/8/quickstyle/3d3" qsCatId="3D" csTypeId="urn:microsoft.com/office/officeart/2005/8/colors/colorful1#2" csCatId="colorful" phldr="1"/>
      <dgm:spPr/>
      <dgm:t>
        <a:bodyPr/>
        <a:lstStyle/>
        <a:p>
          <a:endParaRPr lang="id-ID"/>
        </a:p>
      </dgm:t>
    </dgm:pt>
    <dgm:pt modelId="{D44196F5-70E6-425E-AB3F-D8E34DBBA560}">
      <dgm:prSet phldrT="[Text]" custT="1"/>
      <dgm:spPr/>
      <dgm:t>
        <a:bodyPr/>
        <a:lstStyle/>
        <a:p>
          <a:r>
            <a:rPr lang="id-ID" sz="3200" b="1" dirty="0" smtClean="0">
              <a:latin typeface="Century Gothic" panose="020B0502020202020204" pitchFamily="34" charset="0"/>
            </a:rPr>
            <a:t>A</a:t>
          </a:r>
          <a:endParaRPr lang="id-ID" sz="3200" b="1" dirty="0">
            <a:latin typeface="Century Gothic" panose="020B0502020202020204" pitchFamily="34" charset="0"/>
          </a:endParaRPr>
        </a:p>
      </dgm:t>
    </dgm:pt>
    <dgm:pt modelId="{976B34B8-39EF-43A0-86E7-644F70AACA60}" type="parTrans" cxnId="{C72A1396-BA91-41FD-AA1B-96301FBBEAFD}">
      <dgm:prSet/>
      <dgm:spPr/>
      <dgm:t>
        <a:bodyPr/>
        <a:lstStyle/>
        <a:p>
          <a:endParaRPr lang="id-ID" sz="2000">
            <a:latin typeface="Century Gothic" panose="020B0502020202020204" pitchFamily="34" charset="0"/>
          </a:endParaRPr>
        </a:p>
      </dgm:t>
    </dgm:pt>
    <dgm:pt modelId="{BAE6C5CE-62AD-49CB-86B9-26E6A3DC0E69}" type="sibTrans" cxnId="{C72A1396-BA91-41FD-AA1B-96301FBBEAFD}">
      <dgm:prSet/>
      <dgm:spPr/>
      <dgm:t>
        <a:bodyPr/>
        <a:lstStyle/>
        <a:p>
          <a:endParaRPr lang="id-ID" sz="2000">
            <a:latin typeface="Century Gothic" panose="020B0502020202020204" pitchFamily="34" charset="0"/>
          </a:endParaRPr>
        </a:p>
      </dgm:t>
    </dgm:pt>
    <dgm:pt modelId="{152FD32B-DEF2-42ED-A3D8-82B96FC19888}">
      <dgm:prSet phldrT="[Text]" custT="1"/>
      <dgm:spPr>
        <a:solidFill>
          <a:srgbClr val="FF6699">
            <a:alpha val="89804"/>
          </a:srgbClr>
        </a:solidFill>
      </dgm:spPr>
      <dgm:t>
        <a:bodyPr/>
        <a:lstStyle/>
        <a:p>
          <a:r>
            <a:rPr lang="id-ID" sz="2000" b="1" dirty="0" smtClean="0">
              <a:latin typeface="Century Gothic" panose="020B0502020202020204" pitchFamily="34" charset="0"/>
            </a:rPr>
            <a:t>Rencana perbaikan</a:t>
          </a:r>
          <a:endParaRPr lang="id-ID" sz="2000" b="1" dirty="0">
            <a:latin typeface="Century Gothic" panose="020B0502020202020204" pitchFamily="34" charset="0"/>
          </a:endParaRPr>
        </a:p>
      </dgm:t>
    </dgm:pt>
    <dgm:pt modelId="{46E66C29-F123-4FE6-98AA-95CAE7DBC8D6}" type="parTrans" cxnId="{2814485F-0614-4036-A2B6-35E40238EFAF}">
      <dgm:prSet/>
      <dgm:spPr/>
      <dgm:t>
        <a:bodyPr/>
        <a:lstStyle/>
        <a:p>
          <a:endParaRPr lang="id-ID" sz="2000">
            <a:latin typeface="Century Gothic" panose="020B0502020202020204" pitchFamily="34" charset="0"/>
          </a:endParaRPr>
        </a:p>
      </dgm:t>
    </dgm:pt>
    <dgm:pt modelId="{B5C8A9A1-8F00-4D3D-B048-010DA8DF30CD}" type="sibTrans" cxnId="{2814485F-0614-4036-A2B6-35E40238EFAF}">
      <dgm:prSet/>
      <dgm:spPr/>
      <dgm:t>
        <a:bodyPr/>
        <a:lstStyle/>
        <a:p>
          <a:endParaRPr lang="id-ID" sz="2000">
            <a:latin typeface="Century Gothic" panose="020B0502020202020204" pitchFamily="34" charset="0"/>
          </a:endParaRPr>
        </a:p>
      </dgm:t>
    </dgm:pt>
    <dgm:pt modelId="{535F86E8-9FB7-4122-BB7B-4B9B94B7C1C4}">
      <dgm:prSet phldrT="[Text]" custT="1"/>
      <dgm:spPr/>
      <dgm:t>
        <a:bodyPr/>
        <a:lstStyle/>
        <a:p>
          <a:r>
            <a:rPr lang="id-ID" sz="3200" b="1" dirty="0" smtClean="0">
              <a:solidFill>
                <a:schemeClr val="tx1"/>
              </a:solidFill>
              <a:latin typeface="Century Gothic" panose="020B0502020202020204" pitchFamily="34" charset="0"/>
            </a:rPr>
            <a:t>P</a:t>
          </a:r>
          <a:endParaRPr lang="id-ID" sz="3200" b="1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56261275-4A7E-4C31-AA2D-5C26DF329C95}" type="parTrans" cxnId="{7CC0CA81-D909-4478-8B87-2D4DBE824A63}">
      <dgm:prSet/>
      <dgm:spPr/>
      <dgm:t>
        <a:bodyPr/>
        <a:lstStyle/>
        <a:p>
          <a:endParaRPr lang="id-ID" sz="2000">
            <a:latin typeface="Century Gothic" panose="020B0502020202020204" pitchFamily="34" charset="0"/>
          </a:endParaRPr>
        </a:p>
      </dgm:t>
    </dgm:pt>
    <dgm:pt modelId="{5EBBD063-8CD3-466C-A100-F0C94818BA75}" type="sibTrans" cxnId="{7CC0CA81-D909-4478-8B87-2D4DBE824A63}">
      <dgm:prSet/>
      <dgm:spPr/>
      <dgm:t>
        <a:bodyPr/>
        <a:lstStyle/>
        <a:p>
          <a:endParaRPr lang="id-ID" sz="2000">
            <a:latin typeface="Century Gothic" panose="020B0502020202020204" pitchFamily="34" charset="0"/>
          </a:endParaRPr>
        </a:p>
      </dgm:t>
    </dgm:pt>
    <dgm:pt modelId="{FB2CF911-9DBD-48D6-B2EE-FEF8D4462F61}">
      <dgm:prSet phldrT="[Text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id-ID" sz="2000" b="1" dirty="0" smtClean="0">
              <a:latin typeface="Century Gothic" panose="020B0502020202020204" pitchFamily="34" charset="0"/>
            </a:rPr>
            <a:t>Rencana pengumpulan data</a:t>
          </a:r>
          <a:endParaRPr lang="id-ID" sz="2000" b="1" dirty="0">
            <a:latin typeface="Century Gothic" panose="020B0502020202020204" pitchFamily="34" charset="0"/>
          </a:endParaRPr>
        </a:p>
      </dgm:t>
    </dgm:pt>
    <dgm:pt modelId="{24CC4B40-B89A-4958-BB10-ECB8B0E61228}" type="parTrans" cxnId="{9794F5CB-E009-4132-A002-FFB9428CC3E1}">
      <dgm:prSet/>
      <dgm:spPr/>
      <dgm:t>
        <a:bodyPr/>
        <a:lstStyle/>
        <a:p>
          <a:endParaRPr lang="id-ID" sz="2000">
            <a:latin typeface="Century Gothic" panose="020B0502020202020204" pitchFamily="34" charset="0"/>
          </a:endParaRPr>
        </a:p>
      </dgm:t>
    </dgm:pt>
    <dgm:pt modelId="{AD3CA8B7-8702-4DAE-B911-1E3DAAAF9AE8}" type="sibTrans" cxnId="{9794F5CB-E009-4132-A002-FFB9428CC3E1}">
      <dgm:prSet/>
      <dgm:spPr/>
      <dgm:t>
        <a:bodyPr/>
        <a:lstStyle/>
        <a:p>
          <a:endParaRPr lang="id-ID" sz="2000">
            <a:latin typeface="Century Gothic" panose="020B0502020202020204" pitchFamily="34" charset="0"/>
          </a:endParaRPr>
        </a:p>
      </dgm:t>
    </dgm:pt>
    <dgm:pt modelId="{92D8CE9C-A6C5-4F0E-B15A-7AEE9C4FE77F}">
      <dgm:prSet phldrT="[Text]" custT="1"/>
      <dgm:spPr/>
      <dgm:t>
        <a:bodyPr/>
        <a:lstStyle/>
        <a:p>
          <a:r>
            <a:rPr lang="id-ID" sz="3200" b="0" dirty="0" smtClean="0">
              <a:latin typeface="Century Gothic" panose="020B0502020202020204" pitchFamily="34" charset="0"/>
            </a:rPr>
            <a:t>D</a:t>
          </a:r>
          <a:endParaRPr lang="id-ID" sz="3200" b="0" dirty="0">
            <a:latin typeface="Century Gothic" panose="020B0502020202020204" pitchFamily="34" charset="0"/>
          </a:endParaRPr>
        </a:p>
      </dgm:t>
    </dgm:pt>
    <dgm:pt modelId="{7E95C24F-DC8D-44D9-9773-7C01998A5BE4}" type="parTrans" cxnId="{9BCB4693-EAB5-4A8A-A6CE-7D3774913E09}">
      <dgm:prSet/>
      <dgm:spPr/>
      <dgm:t>
        <a:bodyPr/>
        <a:lstStyle/>
        <a:p>
          <a:endParaRPr lang="id-ID" sz="2000">
            <a:latin typeface="Century Gothic" panose="020B0502020202020204" pitchFamily="34" charset="0"/>
          </a:endParaRPr>
        </a:p>
      </dgm:t>
    </dgm:pt>
    <dgm:pt modelId="{7A0202C8-FB73-43B5-AB32-FB27ADFA46C7}" type="sibTrans" cxnId="{9BCB4693-EAB5-4A8A-A6CE-7D3774913E09}">
      <dgm:prSet/>
      <dgm:spPr/>
      <dgm:t>
        <a:bodyPr/>
        <a:lstStyle/>
        <a:p>
          <a:endParaRPr lang="id-ID" sz="2000">
            <a:latin typeface="Century Gothic" panose="020B0502020202020204" pitchFamily="34" charset="0"/>
          </a:endParaRPr>
        </a:p>
      </dgm:t>
    </dgm:pt>
    <dgm:pt modelId="{D5B724FE-EDAC-442C-B479-06FFBE7A6742}">
      <dgm:prSet phldrT="[Text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id-ID" sz="2000" b="1" dirty="0" smtClean="0">
              <a:latin typeface="Century Gothic" panose="020B0502020202020204" pitchFamily="34" charset="0"/>
            </a:rPr>
            <a:t>Pengumpulan data</a:t>
          </a:r>
          <a:endParaRPr lang="id-ID" sz="2000" b="1" dirty="0">
            <a:latin typeface="Century Gothic" panose="020B0502020202020204" pitchFamily="34" charset="0"/>
          </a:endParaRPr>
        </a:p>
      </dgm:t>
    </dgm:pt>
    <dgm:pt modelId="{3DF04C85-1882-44E8-B1E7-4186366C712E}" type="parTrans" cxnId="{ED7BD9DD-2AC4-4F5B-B36F-9ACBA5846677}">
      <dgm:prSet/>
      <dgm:spPr/>
      <dgm:t>
        <a:bodyPr/>
        <a:lstStyle/>
        <a:p>
          <a:endParaRPr lang="id-ID" sz="2000">
            <a:latin typeface="Century Gothic" panose="020B0502020202020204" pitchFamily="34" charset="0"/>
          </a:endParaRPr>
        </a:p>
      </dgm:t>
    </dgm:pt>
    <dgm:pt modelId="{4EEB54C9-B7B5-4570-A615-F5FC70119249}" type="sibTrans" cxnId="{ED7BD9DD-2AC4-4F5B-B36F-9ACBA5846677}">
      <dgm:prSet/>
      <dgm:spPr/>
      <dgm:t>
        <a:bodyPr/>
        <a:lstStyle/>
        <a:p>
          <a:endParaRPr lang="id-ID" sz="2000">
            <a:latin typeface="Century Gothic" panose="020B0502020202020204" pitchFamily="34" charset="0"/>
          </a:endParaRPr>
        </a:p>
      </dgm:t>
    </dgm:pt>
    <dgm:pt modelId="{B142BD52-8962-443A-B74B-49A331398B73}">
      <dgm:prSet phldrT="[Text]" custT="1"/>
      <dgm:spPr/>
      <dgm:t>
        <a:bodyPr/>
        <a:lstStyle/>
        <a:p>
          <a:r>
            <a:rPr lang="id-ID" sz="3200" b="1" dirty="0" smtClean="0">
              <a:latin typeface="Century Gothic" panose="020B0502020202020204" pitchFamily="34" charset="0"/>
            </a:rPr>
            <a:t>C/S</a:t>
          </a:r>
          <a:endParaRPr lang="id-ID" sz="3200" b="1" dirty="0">
            <a:latin typeface="Century Gothic" panose="020B0502020202020204" pitchFamily="34" charset="0"/>
          </a:endParaRPr>
        </a:p>
      </dgm:t>
    </dgm:pt>
    <dgm:pt modelId="{ADBEF0D8-56B3-4F1D-B61A-8183CC59553B}" type="parTrans" cxnId="{77AFC49D-4AE4-4D43-B368-4D555C597937}">
      <dgm:prSet/>
      <dgm:spPr/>
      <dgm:t>
        <a:bodyPr/>
        <a:lstStyle/>
        <a:p>
          <a:endParaRPr lang="id-ID" sz="2000">
            <a:latin typeface="Century Gothic" panose="020B0502020202020204" pitchFamily="34" charset="0"/>
          </a:endParaRPr>
        </a:p>
      </dgm:t>
    </dgm:pt>
    <dgm:pt modelId="{5C69695F-7719-4785-BDC1-6FFCB3543DED}" type="sibTrans" cxnId="{77AFC49D-4AE4-4D43-B368-4D555C597937}">
      <dgm:prSet/>
      <dgm:spPr/>
      <dgm:t>
        <a:bodyPr/>
        <a:lstStyle/>
        <a:p>
          <a:endParaRPr lang="id-ID" sz="2000">
            <a:latin typeface="Century Gothic" panose="020B0502020202020204" pitchFamily="34" charset="0"/>
          </a:endParaRPr>
        </a:p>
      </dgm:t>
    </dgm:pt>
    <dgm:pt modelId="{5E4A0BCF-771E-413F-80B6-85E5A8DAC8B5}">
      <dgm:prSet phldrT="[Text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id-ID" sz="2000" b="1" dirty="0" smtClean="0">
              <a:latin typeface="Century Gothic" panose="020B0502020202020204" pitchFamily="34" charset="0"/>
            </a:rPr>
            <a:t>Analisa &amp; validasi</a:t>
          </a:r>
          <a:endParaRPr lang="id-ID" sz="2000" b="1" dirty="0">
            <a:latin typeface="Century Gothic" panose="020B0502020202020204" pitchFamily="34" charset="0"/>
          </a:endParaRPr>
        </a:p>
      </dgm:t>
    </dgm:pt>
    <dgm:pt modelId="{6670D077-B7A3-4A1A-B94A-714522B41A71}" type="parTrans" cxnId="{76023306-2F94-4E27-AFB0-C75C77DAEFCE}">
      <dgm:prSet/>
      <dgm:spPr/>
      <dgm:t>
        <a:bodyPr/>
        <a:lstStyle/>
        <a:p>
          <a:endParaRPr lang="id-ID" sz="2000">
            <a:latin typeface="Century Gothic" panose="020B0502020202020204" pitchFamily="34" charset="0"/>
          </a:endParaRPr>
        </a:p>
      </dgm:t>
    </dgm:pt>
    <dgm:pt modelId="{8F52A44C-677D-4FF4-A2E6-4C475D6E0F0A}" type="sibTrans" cxnId="{76023306-2F94-4E27-AFB0-C75C77DAEFCE}">
      <dgm:prSet/>
      <dgm:spPr/>
      <dgm:t>
        <a:bodyPr/>
        <a:lstStyle/>
        <a:p>
          <a:endParaRPr lang="id-ID" sz="2000">
            <a:latin typeface="Century Gothic" panose="020B0502020202020204" pitchFamily="34" charset="0"/>
          </a:endParaRPr>
        </a:p>
      </dgm:t>
    </dgm:pt>
    <dgm:pt modelId="{3337869D-6594-47BA-97C5-8CF13B77DA55}" type="pres">
      <dgm:prSet presAssocID="{3AC65C8B-DDA0-48CD-A49D-9CE9AD1ACD2D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17796FC4-6E0E-42B2-9837-F722FDDDA176}" type="pres">
      <dgm:prSet presAssocID="{3AC65C8B-DDA0-48CD-A49D-9CE9AD1ACD2D}" presName="children" presStyleCnt="0"/>
      <dgm:spPr/>
    </dgm:pt>
    <dgm:pt modelId="{C51B89B4-4C18-4DCE-ACA7-6D27FF4DE2FF}" type="pres">
      <dgm:prSet presAssocID="{3AC65C8B-DDA0-48CD-A49D-9CE9AD1ACD2D}" presName="child1group" presStyleCnt="0"/>
      <dgm:spPr/>
    </dgm:pt>
    <dgm:pt modelId="{F4F4C740-F351-450F-99B7-29270C1FC786}" type="pres">
      <dgm:prSet presAssocID="{3AC65C8B-DDA0-48CD-A49D-9CE9AD1ACD2D}" presName="child1" presStyleLbl="bgAcc1" presStyleIdx="0" presStyleCnt="4"/>
      <dgm:spPr/>
      <dgm:t>
        <a:bodyPr/>
        <a:lstStyle/>
        <a:p>
          <a:endParaRPr lang="id-ID"/>
        </a:p>
      </dgm:t>
    </dgm:pt>
    <dgm:pt modelId="{7BAA79C7-ED17-456B-BD3C-06BB5E8FA017}" type="pres">
      <dgm:prSet presAssocID="{3AC65C8B-DDA0-48CD-A49D-9CE9AD1ACD2D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ECF6520-8DD9-41DA-96F2-89DED8C25DEC}" type="pres">
      <dgm:prSet presAssocID="{3AC65C8B-DDA0-48CD-A49D-9CE9AD1ACD2D}" presName="child2group" presStyleCnt="0"/>
      <dgm:spPr/>
    </dgm:pt>
    <dgm:pt modelId="{5CD612B2-6530-48D0-9437-B52BF3245096}" type="pres">
      <dgm:prSet presAssocID="{3AC65C8B-DDA0-48CD-A49D-9CE9AD1ACD2D}" presName="child2" presStyleLbl="bgAcc1" presStyleIdx="1" presStyleCnt="4"/>
      <dgm:spPr/>
      <dgm:t>
        <a:bodyPr/>
        <a:lstStyle/>
        <a:p>
          <a:endParaRPr lang="id-ID"/>
        </a:p>
      </dgm:t>
    </dgm:pt>
    <dgm:pt modelId="{F046AA00-C8B2-41B3-ADF3-6D690D05CAC8}" type="pres">
      <dgm:prSet presAssocID="{3AC65C8B-DDA0-48CD-A49D-9CE9AD1ACD2D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BDA6985-3B4B-41F6-92ED-9AC60E015B7A}" type="pres">
      <dgm:prSet presAssocID="{3AC65C8B-DDA0-48CD-A49D-9CE9AD1ACD2D}" presName="child3group" presStyleCnt="0"/>
      <dgm:spPr/>
    </dgm:pt>
    <dgm:pt modelId="{7076E4E6-F266-4CF6-A251-ED235C2AB4B4}" type="pres">
      <dgm:prSet presAssocID="{3AC65C8B-DDA0-48CD-A49D-9CE9AD1ACD2D}" presName="child3" presStyleLbl="bgAcc1" presStyleIdx="2" presStyleCnt="4"/>
      <dgm:spPr/>
      <dgm:t>
        <a:bodyPr/>
        <a:lstStyle/>
        <a:p>
          <a:endParaRPr lang="id-ID"/>
        </a:p>
      </dgm:t>
    </dgm:pt>
    <dgm:pt modelId="{A9BE68E6-6A84-437C-87A2-E8110AA3D301}" type="pres">
      <dgm:prSet presAssocID="{3AC65C8B-DDA0-48CD-A49D-9CE9AD1ACD2D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770C8F4-4E3B-4142-9552-2D79DF136189}" type="pres">
      <dgm:prSet presAssocID="{3AC65C8B-DDA0-48CD-A49D-9CE9AD1ACD2D}" presName="child4group" presStyleCnt="0"/>
      <dgm:spPr/>
    </dgm:pt>
    <dgm:pt modelId="{31BDC60D-FEB0-49BF-97D1-C676E27A0380}" type="pres">
      <dgm:prSet presAssocID="{3AC65C8B-DDA0-48CD-A49D-9CE9AD1ACD2D}" presName="child4" presStyleLbl="bgAcc1" presStyleIdx="3" presStyleCnt="4"/>
      <dgm:spPr/>
      <dgm:t>
        <a:bodyPr/>
        <a:lstStyle/>
        <a:p>
          <a:endParaRPr lang="id-ID"/>
        </a:p>
      </dgm:t>
    </dgm:pt>
    <dgm:pt modelId="{6604B365-756B-4E8F-AA67-9AD0280AB4D9}" type="pres">
      <dgm:prSet presAssocID="{3AC65C8B-DDA0-48CD-A49D-9CE9AD1ACD2D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BCBB2E5-16C7-4E41-8FE6-C2A5A28CD0C1}" type="pres">
      <dgm:prSet presAssocID="{3AC65C8B-DDA0-48CD-A49D-9CE9AD1ACD2D}" presName="childPlaceholder" presStyleCnt="0"/>
      <dgm:spPr/>
    </dgm:pt>
    <dgm:pt modelId="{3FD9331C-5B02-400F-BA41-7C137B64D5B9}" type="pres">
      <dgm:prSet presAssocID="{3AC65C8B-DDA0-48CD-A49D-9CE9AD1ACD2D}" presName="circle" presStyleCnt="0"/>
      <dgm:spPr/>
    </dgm:pt>
    <dgm:pt modelId="{C134FD16-8964-49A9-96BF-1F7F11F7340E}" type="pres">
      <dgm:prSet presAssocID="{3AC65C8B-DDA0-48CD-A49D-9CE9AD1ACD2D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ABFF9A3-1BD4-4662-84BB-9FB6AF14BA37}" type="pres">
      <dgm:prSet presAssocID="{3AC65C8B-DDA0-48CD-A49D-9CE9AD1ACD2D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7B64555-C465-4FA3-88CC-2792D1FEAF23}" type="pres">
      <dgm:prSet presAssocID="{3AC65C8B-DDA0-48CD-A49D-9CE9AD1ACD2D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E99CC3A-C1D5-47AD-876F-78ABEF144FEF}" type="pres">
      <dgm:prSet presAssocID="{3AC65C8B-DDA0-48CD-A49D-9CE9AD1ACD2D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525A424-117C-4BF8-A419-2341B6AA6D64}" type="pres">
      <dgm:prSet presAssocID="{3AC65C8B-DDA0-48CD-A49D-9CE9AD1ACD2D}" presName="quadrantPlaceholder" presStyleCnt="0"/>
      <dgm:spPr/>
    </dgm:pt>
    <dgm:pt modelId="{C8F0B32B-F41A-471A-B995-BD06158EBA35}" type="pres">
      <dgm:prSet presAssocID="{3AC65C8B-DDA0-48CD-A49D-9CE9AD1ACD2D}" presName="center1" presStyleLbl="fgShp" presStyleIdx="0" presStyleCnt="2"/>
      <dgm:spPr/>
    </dgm:pt>
    <dgm:pt modelId="{1971631A-57D1-42C4-B31F-5DDA688B80C4}" type="pres">
      <dgm:prSet presAssocID="{3AC65C8B-DDA0-48CD-A49D-9CE9AD1ACD2D}" presName="center2" presStyleLbl="fgShp" presStyleIdx="1" presStyleCnt="2"/>
      <dgm:spPr/>
    </dgm:pt>
  </dgm:ptLst>
  <dgm:cxnLst>
    <dgm:cxn modelId="{BAA366ED-FEED-4CAB-B524-2EB1F44FCD5C}" type="presOf" srcId="{B142BD52-8962-443A-B74B-49A331398B73}" destId="{2E99CC3A-C1D5-47AD-876F-78ABEF144FEF}" srcOrd="0" destOrd="0" presId="urn:microsoft.com/office/officeart/2005/8/layout/cycle4#1"/>
    <dgm:cxn modelId="{2BC4DD35-86C7-4A13-A81A-E1148473A109}" type="presOf" srcId="{D5B724FE-EDAC-442C-B479-06FFBE7A6742}" destId="{7076E4E6-F266-4CF6-A251-ED235C2AB4B4}" srcOrd="0" destOrd="0" presId="urn:microsoft.com/office/officeart/2005/8/layout/cycle4#1"/>
    <dgm:cxn modelId="{77AFC49D-4AE4-4D43-B368-4D555C597937}" srcId="{3AC65C8B-DDA0-48CD-A49D-9CE9AD1ACD2D}" destId="{B142BD52-8962-443A-B74B-49A331398B73}" srcOrd="3" destOrd="0" parTransId="{ADBEF0D8-56B3-4F1D-B61A-8183CC59553B}" sibTransId="{5C69695F-7719-4785-BDC1-6FFCB3543DED}"/>
    <dgm:cxn modelId="{876A9DFA-04DD-46A8-A298-9775E5849898}" type="presOf" srcId="{FB2CF911-9DBD-48D6-B2EE-FEF8D4462F61}" destId="{5CD612B2-6530-48D0-9437-B52BF3245096}" srcOrd="0" destOrd="0" presId="urn:microsoft.com/office/officeart/2005/8/layout/cycle4#1"/>
    <dgm:cxn modelId="{96BB5266-C87B-4DEF-B003-3A408BE88174}" type="presOf" srcId="{535F86E8-9FB7-4122-BB7B-4B9B94B7C1C4}" destId="{6ABFF9A3-1BD4-4662-84BB-9FB6AF14BA37}" srcOrd="0" destOrd="0" presId="urn:microsoft.com/office/officeart/2005/8/layout/cycle4#1"/>
    <dgm:cxn modelId="{18D1F32C-7AC8-4914-9A4F-39329F7A6C49}" type="presOf" srcId="{5E4A0BCF-771E-413F-80B6-85E5A8DAC8B5}" destId="{6604B365-756B-4E8F-AA67-9AD0280AB4D9}" srcOrd="1" destOrd="0" presId="urn:microsoft.com/office/officeart/2005/8/layout/cycle4#1"/>
    <dgm:cxn modelId="{65C288EF-9DB0-45F1-9680-0033396CC6A3}" type="presOf" srcId="{152FD32B-DEF2-42ED-A3D8-82B96FC19888}" destId="{F4F4C740-F351-450F-99B7-29270C1FC786}" srcOrd="0" destOrd="0" presId="urn:microsoft.com/office/officeart/2005/8/layout/cycle4#1"/>
    <dgm:cxn modelId="{2814485F-0614-4036-A2B6-35E40238EFAF}" srcId="{D44196F5-70E6-425E-AB3F-D8E34DBBA560}" destId="{152FD32B-DEF2-42ED-A3D8-82B96FC19888}" srcOrd="0" destOrd="0" parTransId="{46E66C29-F123-4FE6-98AA-95CAE7DBC8D6}" sibTransId="{B5C8A9A1-8F00-4D3D-B048-010DA8DF30CD}"/>
    <dgm:cxn modelId="{5078C9FA-2DF3-4563-B3E6-EDDDB96CC6B4}" type="presOf" srcId="{D44196F5-70E6-425E-AB3F-D8E34DBBA560}" destId="{C134FD16-8964-49A9-96BF-1F7F11F7340E}" srcOrd="0" destOrd="0" presId="urn:microsoft.com/office/officeart/2005/8/layout/cycle4#1"/>
    <dgm:cxn modelId="{9BCB4693-EAB5-4A8A-A6CE-7D3774913E09}" srcId="{3AC65C8B-DDA0-48CD-A49D-9CE9AD1ACD2D}" destId="{92D8CE9C-A6C5-4F0E-B15A-7AEE9C4FE77F}" srcOrd="2" destOrd="0" parTransId="{7E95C24F-DC8D-44D9-9773-7C01998A5BE4}" sibTransId="{7A0202C8-FB73-43B5-AB32-FB27ADFA46C7}"/>
    <dgm:cxn modelId="{9794F5CB-E009-4132-A002-FFB9428CC3E1}" srcId="{535F86E8-9FB7-4122-BB7B-4B9B94B7C1C4}" destId="{FB2CF911-9DBD-48D6-B2EE-FEF8D4462F61}" srcOrd="0" destOrd="0" parTransId="{24CC4B40-B89A-4958-BB10-ECB8B0E61228}" sibTransId="{AD3CA8B7-8702-4DAE-B911-1E3DAAAF9AE8}"/>
    <dgm:cxn modelId="{E7346EA1-ED7D-4C21-9A37-2B684C899D6E}" type="presOf" srcId="{FB2CF911-9DBD-48D6-B2EE-FEF8D4462F61}" destId="{F046AA00-C8B2-41B3-ADF3-6D690D05CAC8}" srcOrd="1" destOrd="0" presId="urn:microsoft.com/office/officeart/2005/8/layout/cycle4#1"/>
    <dgm:cxn modelId="{B7E2949E-59D1-4B35-B9E6-FD5C9750195C}" type="presOf" srcId="{152FD32B-DEF2-42ED-A3D8-82B96FC19888}" destId="{7BAA79C7-ED17-456B-BD3C-06BB5E8FA017}" srcOrd="1" destOrd="0" presId="urn:microsoft.com/office/officeart/2005/8/layout/cycle4#1"/>
    <dgm:cxn modelId="{1056DC5A-6EFB-4AA9-B2C3-9F3BADA2146A}" type="presOf" srcId="{3AC65C8B-DDA0-48CD-A49D-9CE9AD1ACD2D}" destId="{3337869D-6594-47BA-97C5-8CF13B77DA55}" srcOrd="0" destOrd="0" presId="urn:microsoft.com/office/officeart/2005/8/layout/cycle4#1"/>
    <dgm:cxn modelId="{1B592057-4CEF-43AF-B2AA-4206FC8D0F90}" type="presOf" srcId="{92D8CE9C-A6C5-4F0E-B15A-7AEE9C4FE77F}" destId="{F7B64555-C465-4FA3-88CC-2792D1FEAF23}" srcOrd="0" destOrd="0" presId="urn:microsoft.com/office/officeart/2005/8/layout/cycle4#1"/>
    <dgm:cxn modelId="{C72A1396-BA91-41FD-AA1B-96301FBBEAFD}" srcId="{3AC65C8B-DDA0-48CD-A49D-9CE9AD1ACD2D}" destId="{D44196F5-70E6-425E-AB3F-D8E34DBBA560}" srcOrd="0" destOrd="0" parTransId="{976B34B8-39EF-43A0-86E7-644F70AACA60}" sibTransId="{BAE6C5CE-62AD-49CB-86B9-26E6A3DC0E69}"/>
    <dgm:cxn modelId="{ED7BD9DD-2AC4-4F5B-B36F-9ACBA5846677}" srcId="{92D8CE9C-A6C5-4F0E-B15A-7AEE9C4FE77F}" destId="{D5B724FE-EDAC-442C-B479-06FFBE7A6742}" srcOrd="0" destOrd="0" parTransId="{3DF04C85-1882-44E8-B1E7-4186366C712E}" sibTransId="{4EEB54C9-B7B5-4570-A615-F5FC70119249}"/>
    <dgm:cxn modelId="{7CC0CA81-D909-4478-8B87-2D4DBE824A63}" srcId="{3AC65C8B-DDA0-48CD-A49D-9CE9AD1ACD2D}" destId="{535F86E8-9FB7-4122-BB7B-4B9B94B7C1C4}" srcOrd="1" destOrd="0" parTransId="{56261275-4A7E-4C31-AA2D-5C26DF329C95}" sibTransId="{5EBBD063-8CD3-466C-A100-F0C94818BA75}"/>
    <dgm:cxn modelId="{D302AEBD-AB12-4CDE-A845-4900AEB5ED5E}" type="presOf" srcId="{5E4A0BCF-771E-413F-80B6-85E5A8DAC8B5}" destId="{31BDC60D-FEB0-49BF-97D1-C676E27A0380}" srcOrd="0" destOrd="0" presId="urn:microsoft.com/office/officeart/2005/8/layout/cycle4#1"/>
    <dgm:cxn modelId="{76023306-2F94-4E27-AFB0-C75C77DAEFCE}" srcId="{B142BD52-8962-443A-B74B-49A331398B73}" destId="{5E4A0BCF-771E-413F-80B6-85E5A8DAC8B5}" srcOrd="0" destOrd="0" parTransId="{6670D077-B7A3-4A1A-B94A-714522B41A71}" sibTransId="{8F52A44C-677D-4FF4-A2E6-4C475D6E0F0A}"/>
    <dgm:cxn modelId="{83E0EF22-36EC-46F5-9BBF-09085C170037}" type="presOf" srcId="{D5B724FE-EDAC-442C-B479-06FFBE7A6742}" destId="{A9BE68E6-6A84-437C-87A2-E8110AA3D301}" srcOrd="1" destOrd="0" presId="urn:microsoft.com/office/officeart/2005/8/layout/cycle4#1"/>
    <dgm:cxn modelId="{B6FBDE1A-1DD5-4A08-A640-4120DC16B855}" type="presParOf" srcId="{3337869D-6594-47BA-97C5-8CF13B77DA55}" destId="{17796FC4-6E0E-42B2-9837-F722FDDDA176}" srcOrd="0" destOrd="0" presId="urn:microsoft.com/office/officeart/2005/8/layout/cycle4#1"/>
    <dgm:cxn modelId="{D608DB9D-49F5-41EB-917C-4A10AA004E1E}" type="presParOf" srcId="{17796FC4-6E0E-42B2-9837-F722FDDDA176}" destId="{C51B89B4-4C18-4DCE-ACA7-6D27FF4DE2FF}" srcOrd="0" destOrd="0" presId="urn:microsoft.com/office/officeart/2005/8/layout/cycle4#1"/>
    <dgm:cxn modelId="{BEB19C73-D6D3-4F3D-A096-8124BAD4DD84}" type="presParOf" srcId="{C51B89B4-4C18-4DCE-ACA7-6D27FF4DE2FF}" destId="{F4F4C740-F351-450F-99B7-29270C1FC786}" srcOrd="0" destOrd="0" presId="urn:microsoft.com/office/officeart/2005/8/layout/cycle4#1"/>
    <dgm:cxn modelId="{05C66825-A589-4B85-B705-1C551C08B559}" type="presParOf" srcId="{C51B89B4-4C18-4DCE-ACA7-6D27FF4DE2FF}" destId="{7BAA79C7-ED17-456B-BD3C-06BB5E8FA017}" srcOrd="1" destOrd="0" presId="urn:microsoft.com/office/officeart/2005/8/layout/cycle4#1"/>
    <dgm:cxn modelId="{2C7C6A8B-3DFE-42E5-A04D-6457DBD757CE}" type="presParOf" srcId="{17796FC4-6E0E-42B2-9837-F722FDDDA176}" destId="{EECF6520-8DD9-41DA-96F2-89DED8C25DEC}" srcOrd="1" destOrd="0" presId="urn:microsoft.com/office/officeart/2005/8/layout/cycle4#1"/>
    <dgm:cxn modelId="{ED95CF7A-B214-4664-9496-EDCCD5572F18}" type="presParOf" srcId="{EECF6520-8DD9-41DA-96F2-89DED8C25DEC}" destId="{5CD612B2-6530-48D0-9437-B52BF3245096}" srcOrd="0" destOrd="0" presId="urn:microsoft.com/office/officeart/2005/8/layout/cycle4#1"/>
    <dgm:cxn modelId="{B1FF840D-48F2-4116-BAE0-74F099C5843E}" type="presParOf" srcId="{EECF6520-8DD9-41DA-96F2-89DED8C25DEC}" destId="{F046AA00-C8B2-41B3-ADF3-6D690D05CAC8}" srcOrd="1" destOrd="0" presId="urn:microsoft.com/office/officeart/2005/8/layout/cycle4#1"/>
    <dgm:cxn modelId="{2BFE126A-DE17-4A33-8FF8-8A39CF05F08E}" type="presParOf" srcId="{17796FC4-6E0E-42B2-9837-F722FDDDA176}" destId="{2BDA6985-3B4B-41F6-92ED-9AC60E015B7A}" srcOrd="2" destOrd="0" presId="urn:microsoft.com/office/officeart/2005/8/layout/cycle4#1"/>
    <dgm:cxn modelId="{D59C85DF-9C22-422B-B1EE-6DB19DD76C7D}" type="presParOf" srcId="{2BDA6985-3B4B-41F6-92ED-9AC60E015B7A}" destId="{7076E4E6-F266-4CF6-A251-ED235C2AB4B4}" srcOrd="0" destOrd="0" presId="urn:microsoft.com/office/officeart/2005/8/layout/cycle4#1"/>
    <dgm:cxn modelId="{A57D8EBF-8EA9-4C00-A7D5-1DCB9490A60C}" type="presParOf" srcId="{2BDA6985-3B4B-41F6-92ED-9AC60E015B7A}" destId="{A9BE68E6-6A84-437C-87A2-E8110AA3D301}" srcOrd="1" destOrd="0" presId="urn:microsoft.com/office/officeart/2005/8/layout/cycle4#1"/>
    <dgm:cxn modelId="{ACFB77C7-9F60-4676-AA02-5BAD515F9E90}" type="presParOf" srcId="{17796FC4-6E0E-42B2-9837-F722FDDDA176}" destId="{E770C8F4-4E3B-4142-9552-2D79DF136189}" srcOrd="3" destOrd="0" presId="urn:microsoft.com/office/officeart/2005/8/layout/cycle4#1"/>
    <dgm:cxn modelId="{EA947846-9A51-4CE3-8DF5-77CD0BEB8148}" type="presParOf" srcId="{E770C8F4-4E3B-4142-9552-2D79DF136189}" destId="{31BDC60D-FEB0-49BF-97D1-C676E27A0380}" srcOrd="0" destOrd="0" presId="urn:microsoft.com/office/officeart/2005/8/layout/cycle4#1"/>
    <dgm:cxn modelId="{809BA725-8BF2-4AF2-87B9-FFB4B72E0332}" type="presParOf" srcId="{E770C8F4-4E3B-4142-9552-2D79DF136189}" destId="{6604B365-756B-4E8F-AA67-9AD0280AB4D9}" srcOrd="1" destOrd="0" presId="urn:microsoft.com/office/officeart/2005/8/layout/cycle4#1"/>
    <dgm:cxn modelId="{9FADE5AC-65D6-443D-83CE-B2109822975B}" type="presParOf" srcId="{17796FC4-6E0E-42B2-9837-F722FDDDA176}" destId="{5BCBB2E5-16C7-4E41-8FE6-C2A5A28CD0C1}" srcOrd="4" destOrd="0" presId="urn:microsoft.com/office/officeart/2005/8/layout/cycle4#1"/>
    <dgm:cxn modelId="{12F4BF0F-ACC0-4EB5-AFF5-C7A9C3E7B345}" type="presParOf" srcId="{3337869D-6594-47BA-97C5-8CF13B77DA55}" destId="{3FD9331C-5B02-400F-BA41-7C137B64D5B9}" srcOrd="1" destOrd="0" presId="urn:microsoft.com/office/officeart/2005/8/layout/cycle4#1"/>
    <dgm:cxn modelId="{AC53AAE5-F5EC-419D-A148-2EF557FA437D}" type="presParOf" srcId="{3FD9331C-5B02-400F-BA41-7C137B64D5B9}" destId="{C134FD16-8964-49A9-96BF-1F7F11F7340E}" srcOrd="0" destOrd="0" presId="urn:microsoft.com/office/officeart/2005/8/layout/cycle4#1"/>
    <dgm:cxn modelId="{5652D3DB-F8B9-43ED-921A-C124E1EDB5C6}" type="presParOf" srcId="{3FD9331C-5B02-400F-BA41-7C137B64D5B9}" destId="{6ABFF9A3-1BD4-4662-84BB-9FB6AF14BA37}" srcOrd="1" destOrd="0" presId="urn:microsoft.com/office/officeart/2005/8/layout/cycle4#1"/>
    <dgm:cxn modelId="{159683CB-CB02-46D7-BB4B-BAE382ADA9BC}" type="presParOf" srcId="{3FD9331C-5B02-400F-BA41-7C137B64D5B9}" destId="{F7B64555-C465-4FA3-88CC-2792D1FEAF23}" srcOrd="2" destOrd="0" presId="urn:microsoft.com/office/officeart/2005/8/layout/cycle4#1"/>
    <dgm:cxn modelId="{E4B54422-20AB-465E-AA81-AD640E691A6E}" type="presParOf" srcId="{3FD9331C-5B02-400F-BA41-7C137B64D5B9}" destId="{2E99CC3A-C1D5-47AD-876F-78ABEF144FEF}" srcOrd="3" destOrd="0" presId="urn:microsoft.com/office/officeart/2005/8/layout/cycle4#1"/>
    <dgm:cxn modelId="{8A7502DC-4D24-440B-A156-6713D9B67974}" type="presParOf" srcId="{3FD9331C-5B02-400F-BA41-7C137B64D5B9}" destId="{C525A424-117C-4BF8-A419-2341B6AA6D64}" srcOrd="4" destOrd="0" presId="urn:microsoft.com/office/officeart/2005/8/layout/cycle4#1"/>
    <dgm:cxn modelId="{2FC1884A-9EF0-49B1-9DE8-D3DDFFA0F1AC}" type="presParOf" srcId="{3337869D-6594-47BA-97C5-8CF13B77DA55}" destId="{C8F0B32B-F41A-471A-B995-BD06158EBA35}" srcOrd="2" destOrd="0" presId="urn:microsoft.com/office/officeart/2005/8/layout/cycle4#1"/>
    <dgm:cxn modelId="{633C9A19-7146-4BE2-9555-032DFC0B2D4E}" type="presParOf" srcId="{3337869D-6594-47BA-97C5-8CF13B77DA55}" destId="{1971631A-57D1-42C4-B31F-5DDA688B80C4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09D310-670B-4E9D-83BD-ABB4376CBD25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535505-AB01-4161-A85D-9DC39E8EFEEC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400" b="1" dirty="0" smtClean="0"/>
            <a:t> </a:t>
          </a:r>
        </a:p>
        <a:p>
          <a:r>
            <a:rPr lang="en-US" sz="1200" dirty="0" err="1" smtClean="0">
              <a:sym typeface="Wingdings" pitchFamily="2" charset="2"/>
            </a:rPr>
            <a:t>Merencanakan</a:t>
          </a:r>
          <a:r>
            <a:rPr lang="en-US" sz="1200" dirty="0" smtClean="0">
              <a:sym typeface="Wingdings" pitchFamily="2" charset="2"/>
            </a:rPr>
            <a:t> </a:t>
          </a:r>
          <a:r>
            <a:rPr lang="en-US" sz="1200" dirty="0" err="1" smtClean="0">
              <a:sym typeface="Wingdings" pitchFamily="2" charset="2"/>
            </a:rPr>
            <a:t>siklus</a:t>
          </a:r>
          <a:r>
            <a:rPr lang="en-US" sz="1200" dirty="0" smtClean="0">
              <a:sym typeface="Wingdings" pitchFamily="2" charset="2"/>
            </a:rPr>
            <a:t> </a:t>
          </a:r>
          <a:r>
            <a:rPr lang="en-US" sz="1200" dirty="0" err="1" smtClean="0">
              <a:sym typeface="Wingdings" pitchFamily="2" charset="2"/>
            </a:rPr>
            <a:t>perubahan</a:t>
          </a:r>
          <a:r>
            <a:rPr lang="en-US" sz="1200" dirty="0" smtClean="0">
              <a:sym typeface="Wingdings" pitchFamily="2" charset="2"/>
            </a:rPr>
            <a:t> </a:t>
          </a:r>
          <a:r>
            <a:rPr lang="en-US" sz="1200" dirty="0" err="1" smtClean="0">
              <a:sym typeface="Wingdings" pitchFamily="2" charset="2"/>
            </a:rPr>
            <a:t>berikutnya</a:t>
          </a:r>
          <a:r>
            <a:rPr lang="en-US" sz="1200" dirty="0" smtClean="0">
              <a:sym typeface="Wingdings" pitchFamily="2" charset="2"/>
            </a:rPr>
            <a:t> </a:t>
          </a:r>
          <a:r>
            <a:rPr lang="en-US" sz="1200" dirty="0" err="1" smtClean="0">
              <a:sym typeface="Wingdings" pitchFamily="2" charset="2"/>
            </a:rPr>
            <a:t>atau</a:t>
          </a:r>
          <a:r>
            <a:rPr lang="en-US" sz="1200" dirty="0" smtClean="0">
              <a:sym typeface="Wingdings" pitchFamily="2" charset="2"/>
            </a:rPr>
            <a:t> </a:t>
          </a:r>
          <a:r>
            <a:rPr lang="en-US" sz="1200" dirty="0" err="1" smtClean="0">
              <a:sym typeface="Wingdings" pitchFamily="2" charset="2"/>
            </a:rPr>
            <a:t>implementasi</a:t>
          </a:r>
          <a:r>
            <a:rPr lang="en-US" sz="1200" dirty="0" smtClean="0">
              <a:sym typeface="Wingdings" pitchFamily="2" charset="2"/>
            </a:rPr>
            <a:t> </a:t>
          </a:r>
          <a:r>
            <a:rPr lang="en-US" sz="1200" dirty="0" err="1" smtClean="0">
              <a:sym typeface="Wingdings" pitchFamily="2" charset="2"/>
            </a:rPr>
            <a:t>penuh</a:t>
          </a:r>
          <a:r>
            <a:rPr lang="en-US" sz="1200" dirty="0" smtClean="0">
              <a:sym typeface="Wingdings" pitchFamily="2" charset="2"/>
            </a:rPr>
            <a:t>/</a:t>
          </a:r>
          <a:r>
            <a:rPr lang="en-US" sz="1200" dirty="0" err="1" smtClean="0">
              <a:sym typeface="Wingdings" pitchFamily="2" charset="2"/>
            </a:rPr>
            <a:t>dipertahankan</a:t>
          </a:r>
          <a:r>
            <a:rPr lang="en-US" sz="1200" dirty="0" smtClean="0">
              <a:sym typeface="Wingdings" pitchFamily="2" charset="2"/>
            </a:rPr>
            <a:t>.</a:t>
          </a:r>
        </a:p>
        <a:p>
          <a:endParaRPr lang="en-US" sz="1200" dirty="0" smtClean="0">
            <a:sym typeface="Wingdings" pitchFamily="2" charset="2"/>
          </a:endParaRPr>
        </a:p>
        <a:p>
          <a:endParaRPr lang="en-US" sz="1200" dirty="0"/>
        </a:p>
      </dgm:t>
    </dgm:pt>
    <dgm:pt modelId="{78E1193F-FE86-43B6-9110-C351F05E69CB}" type="parTrans" cxnId="{D33D101B-5030-4D5A-9308-DC94B6278ACD}">
      <dgm:prSet/>
      <dgm:spPr/>
      <dgm:t>
        <a:bodyPr/>
        <a:lstStyle/>
        <a:p>
          <a:endParaRPr lang="en-US"/>
        </a:p>
      </dgm:t>
    </dgm:pt>
    <dgm:pt modelId="{76CFD624-A616-4D8A-B899-AD8839F3442D}" type="sibTrans" cxnId="{D33D101B-5030-4D5A-9308-DC94B6278ACD}">
      <dgm:prSet/>
      <dgm:spPr/>
      <dgm:t>
        <a:bodyPr/>
        <a:lstStyle/>
        <a:p>
          <a:endParaRPr lang="en-US"/>
        </a:p>
      </dgm:t>
    </dgm:pt>
    <dgm:pt modelId="{9CAEDFBC-E679-42F2-BA08-01D3557FB46C}">
      <dgm:prSet phldrT="[Text]" custT="1"/>
      <dgm:spPr>
        <a:solidFill>
          <a:schemeClr val="accent2"/>
        </a:solidFill>
      </dgm:spPr>
      <dgm:t>
        <a:bodyPr/>
        <a:lstStyle/>
        <a:p>
          <a:pPr algn="ctr"/>
          <a:r>
            <a:rPr lang="en-US" sz="1600" b="1" dirty="0" smtClean="0"/>
            <a:t> </a:t>
          </a:r>
        </a:p>
        <a:p>
          <a:pPr algn="r"/>
          <a:r>
            <a:rPr lang="en-US" sz="1400" dirty="0" err="1" smtClean="0">
              <a:sym typeface="Wingdings" pitchFamily="2" charset="2"/>
            </a:rPr>
            <a:t>Perencanaan</a:t>
          </a:r>
          <a:r>
            <a:rPr lang="en-US" sz="1400" dirty="0" smtClean="0">
              <a:sym typeface="Wingdings" pitchFamily="2" charset="2"/>
            </a:rPr>
            <a:t> </a:t>
          </a:r>
          <a:r>
            <a:rPr lang="en-US" sz="1400" dirty="0" err="1" smtClean="0">
              <a:sym typeface="Wingdings" pitchFamily="2" charset="2"/>
            </a:rPr>
            <a:t>perubahan</a:t>
          </a:r>
          <a:r>
            <a:rPr lang="en-US" sz="1400" dirty="0" smtClean="0">
              <a:sym typeface="Wingdings" pitchFamily="2" charset="2"/>
            </a:rPr>
            <a:t> yang </a:t>
          </a:r>
          <a:r>
            <a:rPr lang="en-US" sz="1400" dirty="0" err="1" smtClean="0">
              <a:sym typeface="Wingdings" pitchFamily="2" charset="2"/>
            </a:rPr>
            <a:t>akan</a:t>
          </a:r>
          <a:r>
            <a:rPr lang="en-US" sz="1400" dirty="0" smtClean="0">
              <a:sym typeface="Wingdings" pitchFamily="2" charset="2"/>
            </a:rPr>
            <a:t> </a:t>
          </a:r>
          <a:r>
            <a:rPr lang="en-US" sz="1400" dirty="0" err="1" smtClean="0">
              <a:sym typeface="Wingdings" pitchFamily="2" charset="2"/>
            </a:rPr>
            <a:t>diuji</a:t>
          </a:r>
          <a:r>
            <a:rPr lang="en-US" sz="1400" dirty="0" smtClean="0">
              <a:sym typeface="Wingdings" pitchFamily="2" charset="2"/>
            </a:rPr>
            <a:t> </a:t>
          </a:r>
          <a:r>
            <a:rPr lang="en-US" sz="1400" dirty="0" err="1" smtClean="0">
              <a:sym typeface="Wingdings" pitchFamily="2" charset="2"/>
            </a:rPr>
            <a:t>coba</a:t>
          </a:r>
          <a:r>
            <a:rPr lang="en-US" sz="1400" dirty="0" smtClean="0">
              <a:sym typeface="Wingdings" pitchFamily="2" charset="2"/>
            </a:rPr>
            <a:t> </a:t>
          </a:r>
          <a:r>
            <a:rPr lang="en-US" sz="1400" dirty="0" err="1" smtClean="0">
              <a:sym typeface="Wingdings" pitchFamily="2" charset="2"/>
            </a:rPr>
            <a:t>dan</a:t>
          </a:r>
          <a:r>
            <a:rPr lang="en-US" sz="1400" dirty="0" smtClean="0">
              <a:sym typeface="Wingdings" pitchFamily="2" charset="2"/>
            </a:rPr>
            <a:t> </a:t>
          </a:r>
          <a:r>
            <a:rPr lang="en-US" sz="1400" dirty="0" err="1" smtClean="0">
              <a:sym typeface="Wingdings" pitchFamily="2" charset="2"/>
            </a:rPr>
            <a:t>diterapkan</a:t>
          </a:r>
          <a:endParaRPr lang="en-US" sz="1400" dirty="0" smtClean="0">
            <a:sym typeface="Wingdings" pitchFamily="2" charset="2"/>
          </a:endParaRPr>
        </a:p>
        <a:p>
          <a:pPr algn="ctr"/>
          <a:endParaRPr lang="en-US" sz="1200" dirty="0"/>
        </a:p>
      </dgm:t>
    </dgm:pt>
    <dgm:pt modelId="{CB5318EB-EE7B-40D4-AA04-80FEDE463502}" type="parTrans" cxnId="{DE7BAD42-4222-42ED-A153-1BCC0BD92A1C}">
      <dgm:prSet/>
      <dgm:spPr/>
      <dgm:t>
        <a:bodyPr/>
        <a:lstStyle/>
        <a:p>
          <a:endParaRPr lang="en-US"/>
        </a:p>
      </dgm:t>
    </dgm:pt>
    <dgm:pt modelId="{2FC412FC-2ECE-4A3F-B94C-7FEC1F4F05E6}" type="sibTrans" cxnId="{DE7BAD42-4222-42ED-A153-1BCC0BD92A1C}">
      <dgm:prSet/>
      <dgm:spPr/>
      <dgm:t>
        <a:bodyPr/>
        <a:lstStyle/>
        <a:p>
          <a:endParaRPr lang="en-US"/>
        </a:p>
      </dgm:t>
    </dgm:pt>
    <dgm:pt modelId="{37D90D74-65CD-4320-860F-E032352EDBAA}">
      <dgm:prSet phldrT="[Text]" custT="1"/>
      <dgm:spPr>
        <a:solidFill>
          <a:srgbClr val="0070C0"/>
        </a:solidFill>
      </dgm:spPr>
      <dgm:t>
        <a:bodyPr/>
        <a:lstStyle/>
        <a:p>
          <a:endParaRPr lang="en-US" sz="1400" b="1" dirty="0" smtClean="0"/>
        </a:p>
        <a:p>
          <a:r>
            <a:rPr lang="en-US" sz="1400" b="1" dirty="0" smtClean="0"/>
            <a:t> </a:t>
          </a:r>
        </a:p>
        <a:p>
          <a:r>
            <a:rPr lang="en-US" sz="1400" dirty="0" err="1" smtClean="0">
              <a:sym typeface="Wingdings" pitchFamily="2" charset="2"/>
            </a:rPr>
            <a:t>Uji</a:t>
          </a:r>
          <a:r>
            <a:rPr lang="en-US" sz="1400" dirty="0" smtClean="0">
              <a:sym typeface="Wingdings" pitchFamily="2" charset="2"/>
            </a:rPr>
            <a:t> </a:t>
          </a:r>
          <a:r>
            <a:rPr lang="en-US" sz="1400" dirty="0" err="1" smtClean="0">
              <a:sym typeface="Wingdings" pitchFamily="2" charset="2"/>
            </a:rPr>
            <a:t>coba</a:t>
          </a:r>
          <a:r>
            <a:rPr lang="en-US" sz="1400" dirty="0" smtClean="0">
              <a:sym typeface="Wingdings" pitchFamily="2" charset="2"/>
            </a:rPr>
            <a:t> </a:t>
          </a:r>
          <a:r>
            <a:rPr lang="en-US" sz="1400" dirty="0" err="1" smtClean="0">
              <a:sym typeface="Wingdings" pitchFamily="2" charset="2"/>
            </a:rPr>
            <a:t>atau</a:t>
          </a:r>
          <a:r>
            <a:rPr lang="en-US" sz="1400" dirty="0" smtClean="0">
              <a:sym typeface="Wingdings" pitchFamily="2" charset="2"/>
            </a:rPr>
            <a:t> </a:t>
          </a:r>
          <a:r>
            <a:rPr lang="en-US" sz="1400" dirty="0" err="1" smtClean="0">
              <a:sym typeface="Wingdings" pitchFamily="2" charset="2"/>
            </a:rPr>
            <a:t>langkah-langkah</a:t>
          </a:r>
          <a:r>
            <a:rPr lang="en-US" sz="1400" dirty="0" smtClean="0">
              <a:sym typeface="Wingdings" pitchFamily="2" charset="2"/>
            </a:rPr>
            <a:t> </a:t>
          </a:r>
          <a:r>
            <a:rPr lang="en-US" sz="1400" dirty="0" err="1" smtClean="0">
              <a:sym typeface="Wingdings" pitchFamily="2" charset="2"/>
            </a:rPr>
            <a:t>perubahan</a:t>
          </a:r>
          <a:r>
            <a:rPr lang="en-US" sz="1400" dirty="0" smtClean="0">
              <a:sym typeface="Wingdings" pitchFamily="2" charset="2"/>
            </a:rPr>
            <a:t> yang </a:t>
          </a:r>
          <a:r>
            <a:rPr lang="en-US" sz="1400" dirty="0" err="1" smtClean="0">
              <a:sym typeface="Wingdings" pitchFamily="2" charset="2"/>
            </a:rPr>
            <a:t>telah</a:t>
          </a:r>
          <a:r>
            <a:rPr lang="en-US" sz="1400" dirty="0" smtClean="0">
              <a:sym typeface="Wingdings" pitchFamily="2" charset="2"/>
            </a:rPr>
            <a:t> </a:t>
          </a:r>
          <a:r>
            <a:rPr lang="en-US" sz="1400" dirty="0" err="1" smtClean="0">
              <a:sym typeface="Wingdings" pitchFamily="2" charset="2"/>
            </a:rPr>
            <a:t>direncanakan</a:t>
          </a:r>
          <a:r>
            <a:rPr lang="en-US" sz="1400" dirty="0" smtClean="0">
              <a:sym typeface="Wingdings" pitchFamily="2" charset="2"/>
            </a:rPr>
            <a:t>.</a:t>
          </a:r>
          <a:endParaRPr lang="en-US" sz="1400" dirty="0"/>
        </a:p>
      </dgm:t>
    </dgm:pt>
    <dgm:pt modelId="{4114DE6F-B468-4B4C-97EF-4E97AD529657}" type="parTrans" cxnId="{423C4A01-C049-4366-9606-5C6481011ACF}">
      <dgm:prSet/>
      <dgm:spPr/>
      <dgm:t>
        <a:bodyPr/>
        <a:lstStyle/>
        <a:p>
          <a:endParaRPr lang="en-US"/>
        </a:p>
      </dgm:t>
    </dgm:pt>
    <dgm:pt modelId="{7CEF5F30-C921-4F9C-B9BE-95E22DDCF6E6}" type="sibTrans" cxnId="{423C4A01-C049-4366-9606-5C6481011ACF}">
      <dgm:prSet/>
      <dgm:spPr/>
      <dgm:t>
        <a:bodyPr/>
        <a:lstStyle/>
        <a:p>
          <a:endParaRPr lang="en-US"/>
        </a:p>
      </dgm:t>
    </dgm:pt>
    <dgm:pt modelId="{BDB940D1-CDCB-4A64-9B24-E65AEBF0CA15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endParaRPr lang="en-US" sz="1200" dirty="0" smtClean="0"/>
        </a:p>
        <a:p>
          <a:r>
            <a:rPr lang="en-US" sz="1200" b="1" dirty="0" smtClean="0"/>
            <a:t> </a:t>
          </a:r>
        </a:p>
        <a:p>
          <a:r>
            <a:rPr lang="en-US" sz="1200" dirty="0" err="1" smtClean="0">
              <a:sym typeface="Wingdings" pitchFamily="2" charset="2"/>
            </a:rPr>
            <a:t>Mempelajari</a:t>
          </a:r>
          <a:r>
            <a:rPr lang="en-US" sz="1200" dirty="0" smtClean="0">
              <a:sym typeface="Wingdings" pitchFamily="2" charset="2"/>
            </a:rPr>
            <a:t> &amp; </a:t>
          </a:r>
          <a:r>
            <a:rPr lang="en-US" sz="1200" dirty="0" err="1" smtClean="0">
              <a:sym typeface="Wingdings" pitchFamily="2" charset="2"/>
            </a:rPr>
            <a:t>mengevaluasi</a:t>
          </a:r>
          <a:r>
            <a:rPr lang="en-US" sz="1200" dirty="0" smtClean="0">
              <a:sym typeface="Wingdings" pitchFamily="2" charset="2"/>
            </a:rPr>
            <a:t> data </a:t>
          </a:r>
          <a:r>
            <a:rPr lang="en-US" sz="1200" dirty="0" err="1" smtClean="0">
              <a:sym typeface="Wingdings" pitchFamily="2" charset="2"/>
            </a:rPr>
            <a:t>sebelum</a:t>
          </a:r>
          <a:r>
            <a:rPr lang="en-US" sz="1200" dirty="0" smtClean="0">
              <a:sym typeface="Wingdings" pitchFamily="2" charset="2"/>
            </a:rPr>
            <a:t> </a:t>
          </a:r>
          <a:r>
            <a:rPr lang="en-US" sz="1200" dirty="0" err="1" smtClean="0">
              <a:sym typeface="Wingdings" pitchFamily="2" charset="2"/>
            </a:rPr>
            <a:t>dan</a:t>
          </a:r>
          <a:r>
            <a:rPr lang="en-US" sz="1200" dirty="0" smtClean="0">
              <a:sym typeface="Wingdings" pitchFamily="2" charset="2"/>
            </a:rPr>
            <a:t> </a:t>
          </a:r>
          <a:r>
            <a:rPr lang="en-US" sz="1200" dirty="0" err="1" smtClean="0">
              <a:sym typeface="Wingdings" pitchFamily="2" charset="2"/>
            </a:rPr>
            <a:t>setelah</a:t>
          </a:r>
          <a:r>
            <a:rPr lang="en-US" sz="1200" dirty="0" smtClean="0">
              <a:sym typeface="Wingdings" pitchFamily="2" charset="2"/>
            </a:rPr>
            <a:t> </a:t>
          </a:r>
          <a:r>
            <a:rPr lang="en-US" sz="1200" dirty="0" err="1" smtClean="0">
              <a:sym typeface="Wingdings" pitchFamily="2" charset="2"/>
            </a:rPr>
            <a:t>perubahan</a:t>
          </a:r>
          <a:r>
            <a:rPr lang="en-US" sz="1200" dirty="0" smtClean="0">
              <a:sym typeface="Wingdings" pitchFamily="2" charset="2"/>
            </a:rPr>
            <a:t> </a:t>
          </a:r>
          <a:r>
            <a:rPr lang="en-US" sz="1200" dirty="0" err="1" smtClean="0">
              <a:sym typeface="Wingdings" pitchFamily="2" charset="2"/>
            </a:rPr>
            <a:t>serta</a:t>
          </a:r>
          <a:r>
            <a:rPr lang="en-US" sz="1200" dirty="0" smtClean="0">
              <a:sym typeface="Wingdings" pitchFamily="2" charset="2"/>
            </a:rPr>
            <a:t> </a:t>
          </a:r>
          <a:r>
            <a:rPr lang="en-US" sz="1200" dirty="0" err="1" smtClean="0">
              <a:sym typeface="Wingdings" pitchFamily="2" charset="2"/>
            </a:rPr>
            <a:t>merefleksikan</a:t>
          </a:r>
          <a:r>
            <a:rPr lang="en-US" sz="1200" dirty="0" smtClean="0">
              <a:sym typeface="Wingdings" pitchFamily="2" charset="2"/>
            </a:rPr>
            <a:t> </a:t>
          </a:r>
          <a:r>
            <a:rPr lang="en-US" sz="1200" dirty="0" err="1" smtClean="0">
              <a:sym typeface="Wingdings" pitchFamily="2" charset="2"/>
            </a:rPr>
            <a:t>apa</a:t>
          </a:r>
          <a:r>
            <a:rPr lang="en-US" sz="1200" dirty="0" smtClean="0">
              <a:sym typeface="Wingdings" pitchFamily="2" charset="2"/>
            </a:rPr>
            <a:t> yang </a:t>
          </a:r>
          <a:r>
            <a:rPr lang="en-US" sz="1200" dirty="0" err="1" smtClean="0">
              <a:sym typeface="Wingdings" pitchFamily="2" charset="2"/>
            </a:rPr>
            <a:t>telah</a:t>
          </a:r>
          <a:r>
            <a:rPr lang="en-US" sz="1200" dirty="0" smtClean="0">
              <a:sym typeface="Wingdings" pitchFamily="2" charset="2"/>
            </a:rPr>
            <a:t> </a:t>
          </a:r>
          <a:r>
            <a:rPr lang="en-US" sz="1200" dirty="0" err="1" smtClean="0">
              <a:sym typeface="Wingdings" pitchFamily="2" charset="2"/>
            </a:rPr>
            <a:t>terjadi</a:t>
          </a:r>
          <a:endParaRPr lang="en-US" sz="1200" dirty="0"/>
        </a:p>
      </dgm:t>
    </dgm:pt>
    <dgm:pt modelId="{430A4F84-F2C3-4238-9AC4-775B0BAA426A}" type="parTrans" cxnId="{96976E1E-4DF1-4A6E-A516-09BC2EBB2364}">
      <dgm:prSet/>
      <dgm:spPr/>
      <dgm:t>
        <a:bodyPr/>
        <a:lstStyle/>
        <a:p>
          <a:endParaRPr lang="en-US"/>
        </a:p>
      </dgm:t>
    </dgm:pt>
    <dgm:pt modelId="{7E90C4C4-091C-4991-92DF-7ADD5C0798E3}" type="sibTrans" cxnId="{96976E1E-4DF1-4A6E-A516-09BC2EBB2364}">
      <dgm:prSet/>
      <dgm:spPr/>
      <dgm:t>
        <a:bodyPr/>
        <a:lstStyle/>
        <a:p>
          <a:endParaRPr lang="en-US"/>
        </a:p>
      </dgm:t>
    </dgm:pt>
    <dgm:pt modelId="{A3494C72-D0E3-4F8F-B596-B3F6B4F1AD5E}" type="pres">
      <dgm:prSet presAssocID="{2D09D310-670B-4E9D-83BD-ABB4376CBD25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9D10EB-9A13-4BE6-94E3-BA62BCA492C1}" type="pres">
      <dgm:prSet presAssocID="{2D09D310-670B-4E9D-83BD-ABB4376CBD25}" presName="children" presStyleCnt="0"/>
      <dgm:spPr/>
    </dgm:pt>
    <dgm:pt modelId="{556AD9E1-ED28-41F8-A65E-0183FE642953}" type="pres">
      <dgm:prSet presAssocID="{2D09D310-670B-4E9D-83BD-ABB4376CBD25}" presName="childPlaceholder" presStyleCnt="0"/>
      <dgm:spPr/>
    </dgm:pt>
    <dgm:pt modelId="{6D795B38-9524-4325-B26E-A146273E8C5B}" type="pres">
      <dgm:prSet presAssocID="{2D09D310-670B-4E9D-83BD-ABB4376CBD25}" presName="circle" presStyleCnt="0"/>
      <dgm:spPr/>
    </dgm:pt>
    <dgm:pt modelId="{8D017D67-5F83-47C2-BF27-D19BFF75897F}" type="pres">
      <dgm:prSet presAssocID="{2D09D310-670B-4E9D-83BD-ABB4376CBD25}" presName="quadrant1" presStyleLbl="node1" presStyleIdx="0" presStyleCnt="4" custScaleX="11312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A7853F-8680-4E3F-BAE3-B29BD782D06D}" type="pres">
      <dgm:prSet presAssocID="{2D09D310-670B-4E9D-83BD-ABB4376CBD25}" presName="quadrant2" presStyleLbl="node1" presStyleIdx="1" presStyleCnt="4" custScaleX="110044" custLinFactNeighborX="1540" custLinFactNeighborY="178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7F82DD-9245-4C13-800B-3508F60B77E6}" type="pres">
      <dgm:prSet presAssocID="{2D09D310-670B-4E9D-83BD-ABB4376CBD25}" presName="quadrant3" presStyleLbl="node1" presStyleIdx="2" presStyleCnt="4" custScaleX="11312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7E6B62-CD49-4889-9ADA-EAC4485A5E08}" type="pres">
      <dgm:prSet presAssocID="{2D09D310-670B-4E9D-83BD-ABB4376CBD25}" presName="quadrant4" presStyleLbl="node1" presStyleIdx="3" presStyleCnt="4" custScaleX="11312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C89EB1-EAAF-466D-BC80-08723C33DBD0}" type="pres">
      <dgm:prSet presAssocID="{2D09D310-670B-4E9D-83BD-ABB4376CBD25}" presName="quadrantPlaceholder" presStyleCnt="0"/>
      <dgm:spPr/>
    </dgm:pt>
    <dgm:pt modelId="{60BF1DD3-3532-4591-8361-D1915C9FE7CD}" type="pres">
      <dgm:prSet presAssocID="{2D09D310-670B-4E9D-83BD-ABB4376CBD25}" presName="center1" presStyleLbl="fgShp" presStyleIdx="0" presStyleCnt="2"/>
      <dgm:spPr/>
    </dgm:pt>
    <dgm:pt modelId="{DFCEC619-B06D-448D-B798-5A32417ECDB2}" type="pres">
      <dgm:prSet presAssocID="{2D09D310-670B-4E9D-83BD-ABB4376CBD25}" presName="center2" presStyleLbl="fgShp" presStyleIdx="1" presStyleCnt="2"/>
      <dgm:spPr/>
    </dgm:pt>
  </dgm:ptLst>
  <dgm:cxnLst>
    <dgm:cxn modelId="{1F1CE1AA-D7C7-4898-A416-E7C492043CBA}" type="presOf" srcId="{86535505-AB01-4161-A85D-9DC39E8EFEEC}" destId="{8D017D67-5F83-47C2-BF27-D19BFF75897F}" srcOrd="0" destOrd="0" presId="urn:microsoft.com/office/officeart/2005/8/layout/cycle4"/>
    <dgm:cxn modelId="{DE7BAD42-4222-42ED-A153-1BCC0BD92A1C}" srcId="{2D09D310-670B-4E9D-83BD-ABB4376CBD25}" destId="{9CAEDFBC-E679-42F2-BA08-01D3557FB46C}" srcOrd="1" destOrd="0" parTransId="{CB5318EB-EE7B-40D4-AA04-80FEDE463502}" sibTransId="{2FC412FC-2ECE-4A3F-B94C-7FEC1F4F05E6}"/>
    <dgm:cxn modelId="{2E6E3AF3-6ACB-4A89-9B57-87FBF0BE9773}" type="presOf" srcId="{BDB940D1-CDCB-4A64-9B24-E65AEBF0CA15}" destId="{1B7E6B62-CD49-4889-9ADA-EAC4485A5E08}" srcOrd="0" destOrd="0" presId="urn:microsoft.com/office/officeart/2005/8/layout/cycle4"/>
    <dgm:cxn modelId="{8E41C063-A3F7-4D4A-8927-0271C73176C6}" type="presOf" srcId="{37D90D74-65CD-4320-860F-E032352EDBAA}" destId="{147F82DD-9245-4C13-800B-3508F60B77E6}" srcOrd="0" destOrd="0" presId="urn:microsoft.com/office/officeart/2005/8/layout/cycle4"/>
    <dgm:cxn modelId="{423C4A01-C049-4366-9606-5C6481011ACF}" srcId="{2D09D310-670B-4E9D-83BD-ABB4376CBD25}" destId="{37D90D74-65CD-4320-860F-E032352EDBAA}" srcOrd="2" destOrd="0" parTransId="{4114DE6F-B468-4B4C-97EF-4E97AD529657}" sibTransId="{7CEF5F30-C921-4F9C-B9BE-95E22DDCF6E6}"/>
    <dgm:cxn modelId="{5146F5D4-0D7F-4BCD-BC53-DB476AC599E4}" type="presOf" srcId="{2D09D310-670B-4E9D-83BD-ABB4376CBD25}" destId="{A3494C72-D0E3-4F8F-B596-B3F6B4F1AD5E}" srcOrd="0" destOrd="0" presId="urn:microsoft.com/office/officeart/2005/8/layout/cycle4"/>
    <dgm:cxn modelId="{D33D101B-5030-4D5A-9308-DC94B6278ACD}" srcId="{2D09D310-670B-4E9D-83BD-ABB4376CBD25}" destId="{86535505-AB01-4161-A85D-9DC39E8EFEEC}" srcOrd="0" destOrd="0" parTransId="{78E1193F-FE86-43B6-9110-C351F05E69CB}" sibTransId="{76CFD624-A616-4D8A-B899-AD8839F3442D}"/>
    <dgm:cxn modelId="{96976E1E-4DF1-4A6E-A516-09BC2EBB2364}" srcId="{2D09D310-670B-4E9D-83BD-ABB4376CBD25}" destId="{BDB940D1-CDCB-4A64-9B24-E65AEBF0CA15}" srcOrd="3" destOrd="0" parTransId="{430A4F84-F2C3-4238-9AC4-775B0BAA426A}" sibTransId="{7E90C4C4-091C-4991-92DF-7ADD5C0798E3}"/>
    <dgm:cxn modelId="{C2B84DEA-7BF2-4217-9C07-DC70B54A5F40}" type="presOf" srcId="{9CAEDFBC-E679-42F2-BA08-01D3557FB46C}" destId="{83A7853F-8680-4E3F-BAE3-B29BD782D06D}" srcOrd="0" destOrd="0" presId="urn:microsoft.com/office/officeart/2005/8/layout/cycle4"/>
    <dgm:cxn modelId="{AAEB0DBD-EE74-4039-9ACA-137BCF643296}" type="presParOf" srcId="{A3494C72-D0E3-4F8F-B596-B3F6B4F1AD5E}" destId="{659D10EB-9A13-4BE6-94E3-BA62BCA492C1}" srcOrd="0" destOrd="0" presId="urn:microsoft.com/office/officeart/2005/8/layout/cycle4"/>
    <dgm:cxn modelId="{6B3DEEA8-BC4E-49D3-A225-DAFED1297778}" type="presParOf" srcId="{659D10EB-9A13-4BE6-94E3-BA62BCA492C1}" destId="{556AD9E1-ED28-41F8-A65E-0183FE642953}" srcOrd="0" destOrd="0" presId="urn:microsoft.com/office/officeart/2005/8/layout/cycle4"/>
    <dgm:cxn modelId="{81FDB778-3F55-4AF0-92FB-1FA09340807C}" type="presParOf" srcId="{A3494C72-D0E3-4F8F-B596-B3F6B4F1AD5E}" destId="{6D795B38-9524-4325-B26E-A146273E8C5B}" srcOrd="1" destOrd="0" presId="urn:microsoft.com/office/officeart/2005/8/layout/cycle4"/>
    <dgm:cxn modelId="{8A527710-0490-4B54-AE33-13BDE0E999A2}" type="presParOf" srcId="{6D795B38-9524-4325-B26E-A146273E8C5B}" destId="{8D017D67-5F83-47C2-BF27-D19BFF75897F}" srcOrd="0" destOrd="0" presId="urn:microsoft.com/office/officeart/2005/8/layout/cycle4"/>
    <dgm:cxn modelId="{5B372E6D-4EB0-4FDF-8631-3C44336B08A7}" type="presParOf" srcId="{6D795B38-9524-4325-B26E-A146273E8C5B}" destId="{83A7853F-8680-4E3F-BAE3-B29BD782D06D}" srcOrd="1" destOrd="0" presId="urn:microsoft.com/office/officeart/2005/8/layout/cycle4"/>
    <dgm:cxn modelId="{0D1A02F3-98B3-400E-8605-2D58236CBBDD}" type="presParOf" srcId="{6D795B38-9524-4325-B26E-A146273E8C5B}" destId="{147F82DD-9245-4C13-800B-3508F60B77E6}" srcOrd="2" destOrd="0" presId="urn:microsoft.com/office/officeart/2005/8/layout/cycle4"/>
    <dgm:cxn modelId="{AEE3F1A4-CEBB-49E4-AFD3-B53B2248DB48}" type="presParOf" srcId="{6D795B38-9524-4325-B26E-A146273E8C5B}" destId="{1B7E6B62-CD49-4889-9ADA-EAC4485A5E08}" srcOrd="3" destOrd="0" presId="urn:microsoft.com/office/officeart/2005/8/layout/cycle4"/>
    <dgm:cxn modelId="{95CCFA0F-7757-4E07-AEEF-1D07DEE86A91}" type="presParOf" srcId="{6D795B38-9524-4325-B26E-A146273E8C5B}" destId="{B9C89EB1-EAAF-466D-BC80-08723C33DBD0}" srcOrd="4" destOrd="0" presId="urn:microsoft.com/office/officeart/2005/8/layout/cycle4"/>
    <dgm:cxn modelId="{D95AA981-F22B-4CA4-AED4-D29DC3F5676C}" type="presParOf" srcId="{A3494C72-D0E3-4F8F-B596-B3F6B4F1AD5E}" destId="{60BF1DD3-3532-4591-8361-D1915C9FE7CD}" srcOrd="2" destOrd="0" presId="urn:microsoft.com/office/officeart/2005/8/layout/cycle4"/>
    <dgm:cxn modelId="{9ED02D31-ED1C-4A81-BCB7-F88B42360F90}" type="presParOf" srcId="{A3494C72-D0E3-4F8F-B596-B3F6B4F1AD5E}" destId="{DFCEC619-B06D-448D-B798-5A32417ECDB2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76E4E6-F266-4CF6-A251-ED235C2AB4B4}">
      <dsp:nvSpPr>
        <dsp:cNvPr id="0" name=""/>
        <dsp:cNvSpPr/>
      </dsp:nvSpPr>
      <dsp:spPr>
        <a:xfrm>
          <a:off x="4627778" y="3730752"/>
          <a:ext cx="2710281" cy="1755648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b="1" kern="1200" dirty="0" smtClean="0">
              <a:latin typeface="Century Gothic" panose="020B0502020202020204" pitchFamily="34" charset="0"/>
            </a:rPr>
            <a:t>Pengumpulan data</a:t>
          </a:r>
          <a:endParaRPr lang="id-ID" sz="2000" b="1" kern="1200" dirty="0">
            <a:latin typeface="Century Gothic" panose="020B0502020202020204" pitchFamily="34" charset="0"/>
          </a:endParaRPr>
        </a:p>
      </dsp:txBody>
      <dsp:txXfrm>
        <a:off x="5440862" y="4169664"/>
        <a:ext cx="1897197" cy="1316736"/>
      </dsp:txXfrm>
    </dsp:sp>
    <dsp:sp modelId="{31BDC60D-FEB0-49BF-97D1-C676E27A0380}">
      <dsp:nvSpPr>
        <dsp:cNvPr id="0" name=""/>
        <dsp:cNvSpPr/>
      </dsp:nvSpPr>
      <dsp:spPr>
        <a:xfrm>
          <a:off x="205740" y="3730752"/>
          <a:ext cx="2710281" cy="1755648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b="1" kern="1200" dirty="0" smtClean="0">
              <a:latin typeface="Century Gothic" panose="020B0502020202020204" pitchFamily="34" charset="0"/>
            </a:rPr>
            <a:t>Analisa &amp; validasi</a:t>
          </a:r>
          <a:endParaRPr lang="id-ID" sz="2000" b="1" kern="1200" dirty="0">
            <a:latin typeface="Century Gothic" panose="020B0502020202020204" pitchFamily="34" charset="0"/>
          </a:endParaRPr>
        </a:p>
      </dsp:txBody>
      <dsp:txXfrm>
        <a:off x="205740" y="4169664"/>
        <a:ext cx="1897197" cy="1316736"/>
      </dsp:txXfrm>
    </dsp:sp>
    <dsp:sp modelId="{5CD612B2-6530-48D0-9437-B52BF3245096}">
      <dsp:nvSpPr>
        <dsp:cNvPr id="0" name=""/>
        <dsp:cNvSpPr/>
      </dsp:nvSpPr>
      <dsp:spPr>
        <a:xfrm>
          <a:off x="4627778" y="0"/>
          <a:ext cx="2710281" cy="1755648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b="1" kern="1200" dirty="0" smtClean="0">
              <a:latin typeface="Century Gothic" panose="020B0502020202020204" pitchFamily="34" charset="0"/>
            </a:rPr>
            <a:t>Rencana pengumpulan data</a:t>
          </a:r>
          <a:endParaRPr lang="id-ID" sz="2000" b="1" kern="1200" dirty="0">
            <a:latin typeface="Century Gothic" panose="020B0502020202020204" pitchFamily="34" charset="0"/>
          </a:endParaRPr>
        </a:p>
      </dsp:txBody>
      <dsp:txXfrm>
        <a:off x="5440862" y="0"/>
        <a:ext cx="1897197" cy="1316736"/>
      </dsp:txXfrm>
    </dsp:sp>
    <dsp:sp modelId="{F4F4C740-F351-450F-99B7-29270C1FC786}">
      <dsp:nvSpPr>
        <dsp:cNvPr id="0" name=""/>
        <dsp:cNvSpPr/>
      </dsp:nvSpPr>
      <dsp:spPr>
        <a:xfrm>
          <a:off x="205740" y="0"/>
          <a:ext cx="2710281" cy="1755648"/>
        </a:xfrm>
        <a:prstGeom prst="roundRect">
          <a:avLst>
            <a:gd name="adj" fmla="val 10000"/>
          </a:avLst>
        </a:prstGeom>
        <a:solidFill>
          <a:srgbClr val="FF6699">
            <a:alpha val="89804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b="1" kern="1200" dirty="0" smtClean="0">
              <a:latin typeface="Century Gothic" panose="020B0502020202020204" pitchFamily="34" charset="0"/>
            </a:rPr>
            <a:t>Rencana perbaikan</a:t>
          </a:r>
          <a:endParaRPr lang="id-ID" sz="2000" b="1" kern="1200" dirty="0">
            <a:latin typeface="Century Gothic" panose="020B0502020202020204" pitchFamily="34" charset="0"/>
          </a:endParaRPr>
        </a:p>
      </dsp:txBody>
      <dsp:txXfrm>
        <a:off x="205740" y="0"/>
        <a:ext cx="1897197" cy="1316736"/>
      </dsp:txXfrm>
    </dsp:sp>
    <dsp:sp modelId="{C134FD16-8964-49A9-96BF-1F7F11F7340E}">
      <dsp:nvSpPr>
        <dsp:cNvPr id="0" name=""/>
        <dsp:cNvSpPr/>
      </dsp:nvSpPr>
      <dsp:spPr>
        <a:xfrm>
          <a:off x="1341424" y="312724"/>
          <a:ext cx="2375611" cy="2375611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b="1" kern="1200" dirty="0" smtClean="0">
              <a:latin typeface="Century Gothic" panose="020B0502020202020204" pitchFamily="34" charset="0"/>
            </a:rPr>
            <a:t>A</a:t>
          </a:r>
          <a:endParaRPr lang="id-ID" sz="3200" b="1" kern="1200" dirty="0">
            <a:latin typeface="Century Gothic" panose="020B0502020202020204" pitchFamily="34" charset="0"/>
          </a:endParaRPr>
        </a:p>
      </dsp:txBody>
      <dsp:txXfrm>
        <a:off x="1341424" y="312724"/>
        <a:ext cx="2375611" cy="2375611"/>
      </dsp:txXfrm>
    </dsp:sp>
    <dsp:sp modelId="{6ABFF9A3-1BD4-4662-84BB-9FB6AF14BA37}">
      <dsp:nvSpPr>
        <dsp:cNvPr id="0" name=""/>
        <dsp:cNvSpPr/>
      </dsp:nvSpPr>
      <dsp:spPr>
        <a:xfrm rot="5400000">
          <a:off x="3826764" y="312724"/>
          <a:ext cx="2375611" cy="2375611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b="1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P</a:t>
          </a:r>
          <a:endParaRPr lang="id-ID" sz="3200" b="1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 rot="5400000">
        <a:off x="3826764" y="312724"/>
        <a:ext cx="2375611" cy="2375611"/>
      </dsp:txXfrm>
    </dsp:sp>
    <dsp:sp modelId="{F7B64555-C465-4FA3-88CC-2792D1FEAF23}">
      <dsp:nvSpPr>
        <dsp:cNvPr id="0" name=""/>
        <dsp:cNvSpPr/>
      </dsp:nvSpPr>
      <dsp:spPr>
        <a:xfrm rot="10800000">
          <a:off x="3826764" y="2798064"/>
          <a:ext cx="2375611" cy="2375611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b="0" kern="1200" dirty="0" smtClean="0">
              <a:latin typeface="Century Gothic" panose="020B0502020202020204" pitchFamily="34" charset="0"/>
            </a:rPr>
            <a:t>D</a:t>
          </a:r>
          <a:endParaRPr lang="id-ID" sz="3200" b="0" kern="1200" dirty="0">
            <a:latin typeface="Century Gothic" panose="020B0502020202020204" pitchFamily="34" charset="0"/>
          </a:endParaRPr>
        </a:p>
      </dsp:txBody>
      <dsp:txXfrm rot="10800000">
        <a:off x="3826764" y="2798064"/>
        <a:ext cx="2375611" cy="2375611"/>
      </dsp:txXfrm>
    </dsp:sp>
    <dsp:sp modelId="{2E99CC3A-C1D5-47AD-876F-78ABEF144FEF}">
      <dsp:nvSpPr>
        <dsp:cNvPr id="0" name=""/>
        <dsp:cNvSpPr/>
      </dsp:nvSpPr>
      <dsp:spPr>
        <a:xfrm rot="16200000">
          <a:off x="1341424" y="2798064"/>
          <a:ext cx="2375611" cy="2375611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b="1" kern="1200" dirty="0" smtClean="0">
              <a:latin typeface="Century Gothic" panose="020B0502020202020204" pitchFamily="34" charset="0"/>
            </a:rPr>
            <a:t>C/S</a:t>
          </a:r>
          <a:endParaRPr lang="id-ID" sz="3200" b="1" kern="1200" dirty="0">
            <a:latin typeface="Century Gothic" panose="020B0502020202020204" pitchFamily="34" charset="0"/>
          </a:endParaRPr>
        </a:p>
      </dsp:txBody>
      <dsp:txXfrm rot="16200000">
        <a:off x="1341424" y="2798064"/>
        <a:ext cx="2375611" cy="2375611"/>
      </dsp:txXfrm>
    </dsp:sp>
    <dsp:sp modelId="{C8F0B32B-F41A-471A-B995-BD06158EBA35}">
      <dsp:nvSpPr>
        <dsp:cNvPr id="0" name=""/>
        <dsp:cNvSpPr/>
      </dsp:nvSpPr>
      <dsp:spPr>
        <a:xfrm>
          <a:off x="3361791" y="2249424"/>
          <a:ext cx="820216" cy="713232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71631A-57D1-42C4-B31F-5DDA688B80C4}">
      <dsp:nvSpPr>
        <dsp:cNvPr id="0" name=""/>
        <dsp:cNvSpPr/>
      </dsp:nvSpPr>
      <dsp:spPr>
        <a:xfrm rot="10800000">
          <a:off x="3361791" y="2523744"/>
          <a:ext cx="820216" cy="713232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017D67-5F83-47C2-BF27-D19BFF75897F}">
      <dsp:nvSpPr>
        <dsp:cNvPr id="0" name=""/>
        <dsp:cNvSpPr/>
      </dsp:nvSpPr>
      <dsp:spPr>
        <a:xfrm>
          <a:off x="1981200" y="257979"/>
          <a:ext cx="2216938" cy="1959741"/>
        </a:xfrm>
        <a:prstGeom prst="pieWedge">
          <a:avLst/>
        </a:prstGeom>
        <a:solidFill>
          <a:srgbClr val="00206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>
              <a:sym typeface="Wingdings" pitchFamily="2" charset="2"/>
            </a:rPr>
            <a:t>Merencanakan</a:t>
          </a:r>
          <a:r>
            <a:rPr lang="en-US" sz="1200" kern="1200" dirty="0" smtClean="0">
              <a:sym typeface="Wingdings" pitchFamily="2" charset="2"/>
            </a:rPr>
            <a:t> </a:t>
          </a:r>
          <a:r>
            <a:rPr lang="en-US" sz="1200" kern="1200" dirty="0" err="1" smtClean="0">
              <a:sym typeface="Wingdings" pitchFamily="2" charset="2"/>
            </a:rPr>
            <a:t>siklus</a:t>
          </a:r>
          <a:r>
            <a:rPr lang="en-US" sz="1200" kern="1200" dirty="0" smtClean="0">
              <a:sym typeface="Wingdings" pitchFamily="2" charset="2"/>
            </a:rPr>
            <a:t> </a:t>
          </a:r>
          <a:r>
            <a:rPr lang="en-US" sz="1200" kern="1200" dirty="0" err="1" smtClean="0">
              <a:sym typeface="Wingdings" pitchFamily="2" charset="2"/>
            </a:rPr>
            <a:t>perubahan</a:t>
          </a:r>
          <a:r>
            <a:rPr lang="en-US" sz="1200" kern="1200" dirty="0" smtClean="0">
              <a:sym typeface="Wingdings" pitchFamily="2" charset="2"/>
            </a:rPr>
            <a:t> </a:t>
          </a:r>
          <a:r>
            <a:rPr lang="en-US" sz="1200" kern="1200" dirty="0" err="1" smtClean="0">
              <a:sym typeface="Wingdings" pitchFamily="2" charset="2"/>
            </a:rPr>
            <a:t>berikutnya</a:t>
          </a:r>
          <a:r>
            <a:rPr lang="en-US" sz="1200" kern="1200" dirty="0" smtClean="0">
              <a:sym typeface="Wingdings" pitchFamily="2" charset="2"/>
            </a:rPr>
            <a:t> </a:t>
          </a:r>
          <a:r>
            <a:rPr lang="en-US" sz="1200" kern="1200" dirty="0" err="1" smtClean="0">
              <a:sym typeface="Wingdings" pitchFamily="2" charset="2"/>
            </a:rPr>
            <a:t>atau</a:t>
          </a:r>
          <a:r>
            <a:rPr lang="en-US" sz="1200" kern="1200" dirty="0" smtClean="0">
              <a:sym typeface="Wingdings" pitchFamily="2" charset="2"/>
            </a:rPr>
            <a:t> </a:t>
          </a:r>
          <a:r>
            <a:rPr lang="en-US" sz="1200" kern="1200" dirty="0" err="1" smtClean="0">
              <a:sym typeface="Wingdings" pitchFamily="2" charset="2"/>
            </a:rPr>
            <a:t>implementasi</a:t>
          </a:r>
          <a:r>
            <a:rPr lang="en-US" sz="1200" kern="1200" dirty="0" smtClean="0">
              <a:sym typeface="Wingdings" pitchFamily="2" charset="2"/>
            </a:rPr>
            <a:t> </a:t>
          </a:r>
          <a:r>
            <a:rPr lang="en-US" sz="1200" kern="1200" dirty="0" err="1" smtClean="0">
              <a:sym typeface="Wingdings" pitchFamily="2" charset="2"/>
            </a:rPr>
            <a:t>penuh</a:t>
          </a:r>
          <a:r>
            <a:rPr lang="en-US" sz="1200" kern="1200" dirty="0" smtClean="0">
              <a:sym typeface="Wingdings" pitchFamily="2" charset="2"/>
            </a:rPr>
            <a:t>/</a:t>
          </a:r>
          <a:r>
            <a:rPr lang="en-US" sz="1200" kern="1200" dirty="0" err="1" smtClean="0">
              <a:sym typeface="Wingdings" pitchFamily="2" charset="2"/>
            </a:rPr>
            <a:t>dipertahankan</a:t>
          </a:r>
          <a:r>
            <a:rPr lang="en-US" sz="1200" kern="1200" dirty="0" smtClean="0">
              <a:sym typeface="Wingdings" pitchFamily="2" charset="2"/>
            </a:rPr>
            <a:t>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ym typeface="Wingdings" pitchFamily="2" charset="2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981200" y="257979"/>
        <a:ext cx="2216938" cy="1959741"/>
      </dsp:txXfrm>
    </dsp:sp>
    <dsp:sp modelId="{83A7853F-8680-4E3F-BAE3-B29BD782D06D}">
      <dsp:nvSpPr>
        <dsp:cNvPr id="0" name=""/>
        <dsp:cNvSpPr/>
      </dsp:nvSpPr>
      <dsp:spPr>
        <a:xfrm rot="5400000">
          <a:off x="4190239" y="194503"/>
          <a:ext cx="1959741" cy="2156577"/>
        </a:xfrm>
        <a:prstGeom prst="pieWedge">
          <a:avLst/>
        </a:prstGeom>
        <a:solidFill>
          <a:schemeClr val="accent2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 </a:t>
          </a:r>
        </a:p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sym typeface="Wingdings" pitchFamily="2" charset="2"/>
            </a:rPr>
            <a:t>Perencanaan</a:t>
          </a:r>
          <a:r>
            <a:rPr lang="en-US" sz="1400" kern="1200" dirty="0" smtClean="0">
              <a:sym typeface="Wingdings" pitchFamily="2" charset="2"/>
            </a:rPr>
            <a:t> </a:t>
          </a:r>
          <a:r>
            <a:rPr lang="en-US" sz="1400" kern="1200" dirty="0" err="1" smtClean="0">
              <a:sym typeface="Wingdings" pitchFamily="2" charset="2"/>
            </a:rPr>
            <a:t>perubahan</a:t>
          </a:r>
          <a:r>
            <a:rPr lang="en-US" sz="1400" kern="1200" dirty="0" smtClean="0">
              <a:sym typeface="Wingdings" pitchFamily="2" charset="2"/>
            </a:rPr>
            <a:t> yang </a:t>
          </a:r>
          <a:r>
            <a:rPr lang="en-US" sz="1400" kern="1200" dirty="0" err="1" smtClean="0">
              <a:sym typeface="Wingdings" pitchFamily="2" charset="2"/>
            </a:rPr>
            <a:t>akan</a:t>
          </a:r>
          <a:r>
            <a:rPr lang="en-US" sz="1400" kern="1200" dirty="0" smtClean="0">
              <a:sym typeface="Wingdings" pitchFamily="2" charset="2"/>
            </a:rPr>
            <a:t> </a:t>
          </a:r>
          <a:r>
            <a:rPr lang="en-US" sz="1400" kern="1200" dirty="0" err="1" smtClean="0">
              <a:sym typeface="Wingdings" pitchFamily="2" charset="2"/>
            </a:rPr>
            <a:t>diuji</a:t>
          </a:r>
          <a:r>
            <a:rPr lang="en-US" sz="1400" kern="1200" dirty="0" smtClean="0">
              <a:sym typeface="Wingdings" pitchFamily="2" charset="2"/>
            </a:rPr>
            <a:t> </a:t>
          </a:r>
          <a:r>
            <a:rPr lang="en-US" sz="1400" kern="1200" dirty="0" err="1" smtClean="0">
              <a:sym typeface="Wingdings" pitchFamily="2" charset="2"/>
            </a:rPr>
            <a:t>coba</a:t>
          </a:r>
          <a:r>
            <a:rPr lang="en-US" sz="1400" kern="1200" dirty="0" smtClean="0">
              <a:sym typeface="Wingdings" pitchFamily="2" charset="2"/>
            </a:rPr>
            <a:t> </a:t>
          </a:r>
          <a:r>
            <a:rPr lang="en-US" sz="1400" kern="1200" dirty="0" err="1" smtClean="0">
              <a:sym typeface="Wingdings" pitchFamily="2" charset="2"/>
            </a:rPr>
            <a:t>dan</a:t>
          </a:r>
          <a:r>
            <a:rPr lang="en-US" sz="1400" kern="1200" dirty="0" smtClean="0">
              <a:sym typeface="Wingdings" pitchFamily="2" charset="2"/>
            </a:rPr>
            <a:t> </a:t>
          </a:r>
          <a:r>
            <a:rPr lang="en-US" sz="1400" kern="1200" dirty="0" err="1" smtClean="0">
              <a:sym typeface="Wingdings" pitchFamily="2" charset="2"/>
            </a:rPr>
            <a:t>diterapkan</a:t>
          </a:r>
          <a:endParaRPr lang="en-US" sz="1400" kern="1200" dirty="0" smtClean="0">
            <a:sym typeface="Wingdings" pitchFamily="2" charset="2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 rot="5400000">
        <a:off x="4190239" y="194503"/>
        <a:ext cx="1959741" cy="2156577"/>
      </dsp:txXfrm>
    </dsp:sp>
    <dsp:sp modelId="{147F82DD-9245-4C13-800B-3508F60B77E6}">
      <dsp:nvSpPr>
        <dsp:cNvPr id="0" name=""/>
        <dsp:cNvSpPr/>
      </dsp:nvSpPr>
      <dsp:spPr>
        <a:xfrm rot="10800000">
          <a:off x="4031461" y="2308240"/>
          <a:ext cx="2216938" cy="1959741"/>
        </a:xfrm>
        <a:prstGeom prst="pieWedge">
          <a:avLst/>
        </a:prstGeom>
        <a:solidFill>
          <a:srgbClr val="0070C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sym typeface="Wingdings" pitchFamily="2" charset="2"/>
            </a:rPr>
            <a:t>Uji</a:t>
          </a:r>
          <a:r>
            <a:rPr lang="en-US" sz="1400" kern="1200" dirty="0" smtClean="0">
              <a:sym typeface="Wingdings" pitchFamily="2" charset="2"/>
            </a:rPr>
            <a:t> </a:t>
          </a:r>
          <a:r>
            <a:rPr lang="en-US" sz="1400" kern="1200" dirty="0" err="1" smtClean="0">
              <a:sym typeface="Wingdings" pitchFamily="2" charset="2"/>
            </a:rPr>
            <a:t>coba</a:t>
          </a:r>
          <a:r>
            <a:rPr lang="en-US" sz="1400" kern="1200" dirty="0" smtClean="0">
              <a:sym typeface="Wingdings" pitchFamily="2" charset="2"/>
            </a:rPr>
            <a:t> </a:t>
          </a:r>
          <a:r>
            <a:rPr lang="en-US" sz="1400" kern="1200" dirty="0" err="1" smtClean="0">
              <a:sym typeface="Wingdings" pitchFamily="2" charset="2"/>
            </a:rPr>
            <a:t>atau</a:t>
          </a:r>
          <a:r>
            <a:rPr lang="en-US" sz="1400" kern="1200" dirty="0" smtClean="0">
              <a:sym typeface="Wingdings" pitchFamily="2" charset="2"/>
            </a:rPr>
            <a:t> </a:t>
          </a:r>
          <a:r>
            <a:rPr lang="en-US" sz="1400" kern="1200" dirty="0" err="1" smtClean="0">
              <a:sym typeface="Wingdings" pitchFamily="2" charset="2"/>
            </a:rPr>
            <a:t>langkah-langkah</a:t>
          </a:r>
          <a:r>
            <a:rPr lang="en-US" sz="1400" kern="1200" dirty="0" smtClean="0">
              <a:sym typeface="Wingdings" pitchFamily="2" charset="2"/>
            </a:rPr>
            <a:t> </a:t>
          </a:r>
          <a:r>
            <a:rPr lang="en-US" sz="1400" kern="1200" dirty="0" err="1" smtClean="0">
              <a:sym typeface="Wingdings" pitchFamily="2" charset="2"/>
            </a:rPr>
            <a:t>perubahan</a:t>
          </a:r>
          <a:r>
            <a:rPr lang="en-US" sz="1400" kern="1200" dirty="0" smtClean="0">
              <a:sym typeface="Wingdings" pitchFamily="2" charset="2"/>
            </a:rPr>
            <a:t> yang </a:t>
          </a:r>
          <a:r>
            <a:rPr lang="en-US" sz="1400" kern="1200" dirty="0" err="1" smtClean="0">
              <a:sym typeface="Wingdings" pitchFamily="2" charset="2"/>
            </a:rPr>
            <a:t>telah</a:t>
          </a:r>
          <a:r>
            <a:rPr lang="en-US" sz="1400" kern="1200" dirty="0" smtClean="0">
              <a:sym typeface="Wingdings" pitchFamily="2" charset="2"/>
            </a:rPr>
            <a:t> </a:t>
          </a:r>
          <a:r>
            <a:rPr lang="en-US" sz="1400" kern="1200" dirty="0" err="1" smtClean="0">
              <a:sym typeface="Wingdings" pitchFamily="2" charset="2"/>
            </a:rPr>
            <a:t>direncanakan</a:t>
          </a:r>
          <a:r>
            <a:rPr lang="en-US" sz="1400" kern="1200" dirty="0" smtClean="0">
              <a:sym typeface="Wingdings" pitchFamily="2" charset="2"/>
            </a:rPr>
            <a:t>.</a:t>
          </a:r>
          <a:endParaRPr lang="en-US" sz="1400" kern="1200" dirty="0"/>
        </a:p>
      </dsp:txBody>
      <dsp:txXfrm rot="10800000">
        <a:off x="4031461" y="2308240"/>
        <a:ext cx="2216938" cy="1959741"/>
      </dsp:txXfrm>
    </dsp:sp>
    <dsp:sp modelId="{1B7E6B62-CD49-4889-9ADA-EAC4485A5E08}">
      <dsp:nvSpPr>
        <dsp:cNvPr id="0" name=""/>
        <dsp:cNvSpPr/>
      </dsp:nvSpPr>
      <dsp:spPr>
        <a:xfrm rot="16200000">
          <a:off x="2109798" y="2179642"/>
          <a:ext cx="1959741" cy="2216938"/>
        </a:xfrm>
        <a:prstGeom prst="pieWedge">
          <a:avLst/>
        </a:prstGeom>
        <a:solidFill>
          <a:schemeClr val="accent6">
            <a:lumMod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>
              <a:sym typeface="Wingdings" pitchFamily="2" charset="2"/>
            </a:rPr>
            <a:t>Mempelajari</a:t>
          </a:r>
          <a:r>
            <a:rPr lang="en-US" sz="1200" kern="1200" dirty="0" smtClean="0">
              <a:sym typeface="Wingdings" pitchFamily="2" charset="2"/>
            </a:rPr>
            <a:t> &amp; </a:t>
          </a:r>
          <a:r>
            <a:rPr lang="en-US" sz="1200" kern="1200" dirty="0" err="1" smtClean="0">
              <a:sym typeface="Wingdings" pitchFamily="2" charset="2"/>
            </a:rPr>
            <a:t>mengevaluasi</a:t>
          </a:r>
          <a:r>
            <a:rPr lang="en-US" sz="1200" kern="1200" dirty="0" smtClean="0">
              <a:sym typeface="Wingdings" pitchFamily="2" charset="2"/>
            </a:rPr>
            <a:t> data </a:t>
          </a:r>
          <a:r>
            <a:rPr lang="en-US" sz="1200" kern="1200" dirty="0" err="1" smtClean="0">
              <a:sym typeface="Wingdings" pitchFamily="2" charset="2"/>
            </a:rPr>
            <a:t>sebelum</a:t>
          </a:r>
          <a:r>
            <a:rPr lang="en-US" sz="1200" kern="1200" dirty="0" smtClean="0">
              <a:sym typeface="Wingdings" pitchFamily="2" charset="2"/>
            </a:rPr>
            <a:t> </a:t>
          </a:r>
          <a:r>
            <a:rPr lang="en-US" sz="1200" kern="1200" dirty="0" err="1" smtClean="0">
              <a:sym typeface="Wingdings" pitchFamily="2" charset="2"/>
            </a:rPr>
            <a:t>dan</a:t>
          </a:r>
          <a:r>
            <a:rPr lang="en-US" sz="1200" kern="1200" dirty="0" smtClean="0">
              <a:sym typeface="Wingdings" pitchFamily="2" charset="2"/>
            </a:rPr>
            <a:t> </a:t>
          </a:r>
          <a:r>
            <a:rPr lang="en-US" sz="1200" kern="1200" dirty="0" err="1" smtClean="0">
              <a:sym typeface="Wingdings" pitchFamily="2" charset="2"/>
            </a:rPr>
            <a:t>setelah</a:t>
          </a:r>
          <a:r>
            <a:rPr lang="en-US" sz="1200" kern="1200" dirty="0" smtClean="0">
              <a:sym typeface="Wingdings" pitchFamily="2" charset="2"/>
            </a:rPr>
            <a:t> </a:t>
          </a:r>
          <a:r>
            <a:rPr lang="en-US" sz="1200" kern="1200" dirty="0" err="1" smtClean="0">
              <a:sym typeface="Wingdings" pitchFamily="2" charset="2"/>
            </a:rPr>
            <a:t>perubahan</a:t>
          </a:r>
          <a:r>
            <a:rPr lang="en-US" sz="1200" kern="1200" dirty="0" smtClean="0">
              <a:sym typeface="Wingdings" pitchFamily="2" charset="2"/>
            </a:rPr>
            <a:t> </a:t>
          </a:r>
          <a:r>
            <a:rPr lang="en-US" sz="1200" kern="1200" dirty="0" err="1" smtClean="0">
              <a:sym typeface="Wingdings" pitchFamily="2" charset="2"/>
            </a:rPr>
            <a:t>serta</a:t>
          </a:r>
          <a:r>
            <a:rPr lang="en-US" sz="1200" kern="1200" dirty="0" smtClean="0">
              <a:sym typeface="Wingdings" pitchFamily="2" charset="2"/>
            </a:rPr>
            <a:t> </a:t>
          </a:r>
          <a:r>
            <a:rPr lang="en-US" sz="1200" kern="1200" dirty="0" err="1" smtClean="0">
              <a:sym typeface="Wingdings" pitchFamily="2" charset="2"/>
            </a:rPr>
            <a:t>merefleksikan</a:t>
          </a:r>
          <a:r>
            <a:rPr lang="en-US" sz="1200" kern="1200" dirty="0" smtClean="0">
              <a:sym typeface="Wingdings" pitchFamily="2" charset="2"/>
            </a:rPr>
            <a:t> </a:t>
          </a:r>
          <a:r>
            <a:rPr lang="en-US" sz="1200" kern="1200" dirty="0" err="1" smtClean="0">
              <a:sym typeface="Wingdings" pitchFamily="2" charset="2"/>
            </a:rPr>
            <a:t>apa</a:t>
          </a:r>
          <a:r>
            <a:rPr lang="en-US" sz="1200" kern="1200" dirty="0" smtClean="0">
              <a:sym typeface="Wingdings" pitchFamily="2" charset="2"/>
            </a:rPr>
            <a:t> yang </a:t>
          </a:r>
          <a:r>
            <a:rPr lang="en-US" sz="1200" kern="1200" dirty="0" err="1" smtClean="0">
              <a:sym typeface="Wingdings" pitchFamily="2" charset="2"/>
            </a:rPr>
            <a:t>telah</a:t>
          </a:r>
          <a:r>
            <a:rPr lang="en-US" sz="1200" kern="1200" dirty="0" smtClean="0">
              <a:sym typeface="Wingdings" pitchFamily="2" charset="2"/>
            </a:rPr>
            <a:t> </a:t>
          </a:r>
          <a:r>
            <a:rPr lang="en-US" sz="1200" kern="1200" dirty="0" err="1" smtClean="0">
              <a:sym typeface="Wingdings" pitchFamily="2" charset="2"/>
            </a:rPr>
            <a:t>terjadi</a:t>
          </a:r>
          <a:endParaRPr lang="en-US" sz="1200" kern="1200" dirty="0"/>
        </a:p>
      </dsp:txBody>
      <dsp:txXfrm rot="16200000">
        <a:off x="2109798" y="2179642"/>
        <a:ext cx="1959741" cy="2216938"/>
      </dsp:txXfrm>
    </dsp:sp>
    <dsp:sp modelId="{60BF1DD3-3532-4591-8361-D1915C9FE7CD}">
      <dsp:nvSpPr>
        <dsp:cNvPr id="0" name=""/>
        <dsp:cNvSpPr/>
      </dsp:nvSpPr>
      <dsp:spPr>
        <a:xfrm>
          <a:off x="3776484" y="1855644"/>
          <a:ext cx="676631" cy="588375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CEC619-B06D-448D-B798-5A32417ECDB2}">
      <dsp:nvSpPr>
        <dsp:cNvPr id="0" name=""/>
        <dsp:cNvSpPr/>
      </dsp:nvSpPr>
      <dsp:spPr>
        <a:xfrm rot="10800000">
          <a:off x="3776484" y="2081942"/>
          <a:ext cx="676631" cy="588375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5398C-CA4E-4C6B-B1F6-AA21A0DFE8F0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79595-E2D5-40E9-99B7-B03F37387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D631DE-CA21-44D3-8D7E-5FB8526AB90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79595-E2D5-40E9-99B7-B03F37387B3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79595-E2D5-40E9-99B7-B03F37387B3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79595-E2D5-40E9-99B7-B03F37387B3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79595-E2D5-40E9-99B7-B03F37387B3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79595-E2D5-40E9-99B7-B03F37387B3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79595-E2D5-40E9-99B7-B03F37387B3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79595-E2D5-40E9-99B7-B03F37387B3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79595-E2D5-40E9-99B7-B03F37387B3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79595-E2D5-40E9-99B7-B03F37387B3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79595-E2D5-40E9-99B7-B03F37387B3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F47097-B172-475A-87F7-31758914EC0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79595-E2D5-40E9-99B7-B03F37387B3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79595-E2D5-40E9-99B7-B03F37387B3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79595-E2D5-40E9-99B7-B03F37387B3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79595-E2D5-40E9-99B7-B03F37387B3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79595-E2D5-40E9-99B7-B03F37387B3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79595-E2D5-40E9-99B7-B03F37387B3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79595-E2D5-40E9-99B7-B03F37387B3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ABDF89-39D4-4702-86F6-8FBFA3202007}" type="slidenum">
              <a:rPr lang="en-US"/>
              <a:pPr/>
              <a:t>27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8664F9-5B34-4A98-B5B0-D76AA204CB0B}" type="slidenum">
              <a:rPr lang="en-US"/>
              <a:pPr/>
              <a:t>28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79595-E2D5-40E9-99B7-B03F37387B3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79595-E2D5-40E9-99B7-B03F37387B3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79595-E2D5-40E9-99B7-B03F37387B3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79595-E2D5-40E9-99B7-B03F37387B3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79595-E2D5-40E9-99B7-B03F37387B3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79595-E2D5-40E9-99B7-B03F37387B3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79595-E2D5-40E9-99B7-B03F37387B3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EE08F8-92E8-4C93-9860-8D778D773ECB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1DFE55-69D9-42D0-897D-0DD1D9E74A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EE08F8-92E8-4C93-9860-8D778D773ECB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DFE55-69D9-42D0-897D-0DD1D9E74A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EE08F8-92E8-4C93-9860-8D778D773ECB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DFE55-69D9-42D0-897D-0DD1D9E74A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EE08F8-92E8-4C93-9860-8D778D773ECB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DFE55-69D9-42D0-897D-0DD1D9E74A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EE08F8-92E8-4C93-9860-8D778D773ECB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DFE55-69D9-42D0-897D-0DD1D9E74A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EE08F8-92E8-4C93-9860-8D778D773ECB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DFE55-69D9-42D0-897D-0DD1D9E74A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EE08F8-92E8-4C93-9860-8D778D773ECB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DFE55-69D9-42D0-897D-0DD1D9E74A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EE08F8-92E8-4C93-9860-8D778D773ECB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DFE55-69D9-42D0-897D-0DD1D9E74A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EE08F8-92E8-4C93-9860-8D778D773ECB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DFE55-69D9-42D0-897D-0DD1D9E74A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3EE08F8-92E8-4C93-9860-8D778D773ECB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DFE55-69D9-42D0-897D-0DD1D9E74A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EE08F8-92E8-4C93-9860-8D778D773ECB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1DFE55-69D9-42D0-897D-0DD1D9E74A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3EE08F8-92E8-4C93-9860-8D778D773ECB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C1DFE55-69D9-42D0-897D-0DD1D9E74A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703513"/>
            <a:ext cx="8305800" cy="1639887"/>
          </a:xfrm>
          <a:solidFill>
            <a:schemeClr val="accent1">
              <a:lumMod val="20000"/>
              <a:lumOff val="80000"/>
            </a:schemeClr>
          </a:solidFill>
          <a:ln cap="rnd"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SIKLUS PLAN-DO-STUDY-ACTION</a:t>
            </a:r>
          </a:p>
          <a:p>
            <a:pPr algn="ctr">
              <a:buNone/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(PDSA)</a:t>
            </a:r>
            <a:endParaRPr lang="en-US" sz="36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09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A181C590-FF54-47BB-8CD8-DDA7D875F426}" type="datetime1">
              <a:rPr lang="en-US" smtClean="0"/>
              <a:pPr/>
              <a:t>12/21/2017</a:t>
            </a:fld>
            <a:endParaRPr lang="en-US" smtClean="0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1DC35E63-39AD-4B5B-BA41-308FF80CCF8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533400"/>
            <a:ext cx="7924800" cy="1219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PERTEMUAN KE-11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Komisi Akreditasi Rumah Sakit</a:t>
            </a:r>
            <a:endParaRPr lang="id-ID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1143737443"/>
              </p:ext>
            </p:extLst>
          </p:nvPr>
        </p:nvGraphicFramePr>
        <p:xfrm>
          <a:off x="914400" y="685800"/>
          <a:ext cx="75438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14B1F-0C00-4D02-82ED-46F8174AD4B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04058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914400" y="457200"/>
            <a:ext cx="73914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0" cap="none" spc="0" normalizeH="0" baseline="0" noProof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SIKLUS PDSA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696200" cy="3733800"/>
          </a:xfrm>
        </p:spPr>
        <p:txBody>
          <a:bodyPr>
            <a:normAutofit/>
          </a:bodyPr>
          <a:lstStyle/>
          <a:p>
            <a:pPr lvl="1"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32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Plan: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tahapan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perencanaan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perubahan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yang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akan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diuji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coba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diterapkan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.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Komponen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penting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pada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tahap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ini</a:t>
            </a:r>
            <a:r>
              <a:rPr lang="en-US" sz="3200" b="1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Merumuskan</a:t>
            </a: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tujuan</a:t>
            </a:r>
            <a:endParaRPr lang="en-US" sz="3200" b="1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lvl="1"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32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Do: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Melaksanakan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uji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coba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atau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langkah-langkah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perubahan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yang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telah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direncanakan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>
              <a:buClr>
                <a:srgbClr val="FF0000"/>
              </a:buClr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4400" y="304800"/>
            <a:ext cx="73914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TAHAP SIKLUS PDSA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772400" cy="3810000"/>
          </a:xfrm>
        </p:spPr>
        <p:txBody>
          <a:bodyPr>
            <a:normAutofit/>
          </a:bodyPr>
          <a:lstStyle/>
          <a:p>
            <a:pPr lvl="1"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32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Study: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Analisis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yang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mempelajari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mengevaluasi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data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sebelum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setelah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perubahan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serta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merefleksikan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apa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yang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telah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terjadi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lvl="1"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32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Act: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Tindak</a:t>
            </a: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lanjut</a:t>
            </a: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,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merencanakan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siklus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perubahan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berikutnya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atau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implementasi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penuh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/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dipertahankan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.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4400" y="304800"/>
            <a:ext cx="73914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TAHAP SIKLUS PDSA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4"/>
          <p:cNvSpPr txBox="1">
            <a:spLocks/>
          </p:cNvSpPr>
          <p:nvPr/>
        </p:nvSpPr>
        <p:spPr>
          <a:xfrm>
            <a:off x="228600" y="1066800"/>
            <a:ext cx="4282440" cy="5029200"/>
          </a:xfrm>
          <a:prstGeom prst="rect">
            <a:avLst/>
          </a:prstGeom>
          <a:solidFill>
            <a:schemeClr val="bg1"/>
          </a:solidFill>
          <a:ln w="9652">
            <a:solidFill>
              <a:schemeClr val="tx1"/>
            </a:solidFill>
            <a:prstDash val="sysDot"/>
            <a:miter lim="800000"/>
          </a:ln>
        </p:spPr>
        <p:txBody>
          <a:bodyPr vert="horz" lIns="182880" anchor="ctr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68000"/>
              <a:buFont typeface="+mj-lt"/>
              <a:buAutoNum type="arabicPeriod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Plan: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meletakkan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sasaran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proses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yg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dibutuhkan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untuk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memberikan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hasil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yg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sesuai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dengan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spesifikasi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.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Komponen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penting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pada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tahap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ini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Merencanakan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68000"/>
              <a:buFont typeface="+mj-lt"/>
              <a:buAutoNum type="arabicPeriod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Do: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Kerjakan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: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Implementasi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proses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68000"/>
              <a:buFont typeface="+mj-lt"/>
              <a:buAutoNum type="arabicPeriod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Check: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emantau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mengevaluasi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proses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hasil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terhadap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sasaran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spesifikasi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melaporkan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hasilnya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68000"/>
              <a:buFont typeface="+mj-lt"/>
              <a:buAutoNum type="arabicPeriod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Act: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Tindak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lanjut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.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Menindaklanjuti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hasil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untuk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membuat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perbaikan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yang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diperlukan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.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Meninjau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seluruh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langkah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memodifikasi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proses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untuk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memperbaikinya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sebelum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implementasi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berikutnya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4800600" y="1066800"/>
            <a:ext cx="4114800" cy="5029200"/>
          </a:xfrm>
          <a:prstGeom prst="rect">
            <a:avLst/>
          </a:prstGeom>
          <a:ln>
            <a:solidFill>
              <a:schemeClr val="tx1"/>
            </a:solidFill>
            <a:prstDash val="sysDot"/>
            <a:miter lim="800000"/>
          </a:ln>
        </p:spPr>
        <p:txBody>
          <a:bodyPr vert="horz">
            <a:noAutofit/>
          </a:bodyPr>
          <a:lstStyle/>
          <a:p>
            <a:pPr marL="452628" marR="0" lvl="0" indent="-3429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68000"/>
              <a:buFont typeface="+mj-lt"/>
              <a:buAutoNum type="arabicPeriod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Plan: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merupakan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tahapan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perencanaan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perubahan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yang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akan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diuji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coba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diterapkan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.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Komponen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penting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pada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tahap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ini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Merumuskan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tujuan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452628" marR="0" lvl="0" indent="-3429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68000"/>
              <a:buFont typeface="+mj-lt"/>
              <a:buAutoNum type="arabicPeriod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Do: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Melaksanakan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uji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coba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atau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langkah-langkah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perubahan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yang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telah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direncanakan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.</a:t>
            </a:r>
          </a:p>
          <a:p>
            <a:pPr marL="452628" marR="0" lvl="0" indent="-3429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68000"/>
              <a:buFont typeface="+mj-lt"/>
              <a:buAutoNum type="arabicPeriod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Study: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Analisis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yang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mempelajari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mengevaluasi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data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sebelum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setelah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perubahan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serta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merefleksikan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apa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yang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telah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terjadi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452628" marR="0" lvl="0" indent="-3429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68000"/>
              <a:buFont typeface="+mj-lt"/>
              <a:buAutoNum type="arabicPeriod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Act: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Tindak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lanjut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.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Merencanakan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siklus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perubahan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berikutnya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atau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implementasi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penuh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/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dipertahankan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667000" y="228600"/>
            <a:ext cx="40386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vert="horz" rtlCol="0" anchor="ctr">
            <a:normAutofit fontScale="925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PERBEDAAN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267200"/>
          </a:xfrm>
        </p:spPr>
        <p:txBody>
          <a:bodyPr>
            <a:normAutofit/>
          </a:bodyPr>
          <a:lstStyle/>
          <a:p>
            <a:pPr marL="624078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Memudahkan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pemetaan</a:t>
            </a:r>
            <a:r>
              <a:rPr lang="en-US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wewenang</a:t>
            </a:r>
            <a:r>
              <a:rPr lang="en-US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tanggung</a:t>
            </a:r>
            <a:r>
              <a:rPr lang="en-US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jawab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sebuah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unit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organisasi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24078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Pola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perbaikan</a:t>
            </a:r>
            <a:r>
              <a:rPr lang="en-US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suatu</a:t>
            </a:r>
            <a:r>
              <a:rPr lang="en-US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sebuah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organisasi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24078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Menyelesaikan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mengendalikan</a:t>
            </a:r>
            <a:r>
              <a:rPr lang="en-US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permasalahan</a:t>
            </a:r>
            <a:r>
              <a:rPr lang="en-US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pola</a:t>
            </a:r>
            <a:r>
              <a:rPr lang="en-US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32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runtun</a:t>
            </a:r>
            <a:r>
              <a:rPr lang="en-US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sistematis</a:t>
            </a:r>
            <a:endParaRPr lang="en-US" sz="3200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4400" y="228600"/>
            <a:ext cx="73914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vert="horz" rtlCol="0" anchor="ctr">
            <a:normAutofit fontScale="85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MANFAAT SIKLUS PDSA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391400" cy="3200400"/>
          </a:xfrm>
        </p:spPr>
        <p:txBody>
          <a:bodyPr>
            <a:normAutofit lnSpcReduction="10000"/>
          </a:bodyPr>
          <a:lstStyle/>
          <a:p>
            <a:pPr marL="852678" indent="-742950">
              <a:buClrTx/>
              <a:buFont typeface="+mj-lt"/>
              <a:buAutoNum type="arabicPeriod" startAt="4"/>
            </a:pPr>
            <a:r>
              <a:rPr lang="en-US" sz="36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Continous</a:t>
            </a:r>
            <a:r>
              <a:rPr lang="en-US" sz="3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improvement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rangka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memperpendek</a:t>
            </a:r>
            <a:r>
              <a:rPr lang="en-US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alur</a:t>
            </a:r>
            <a:r>
              <a:rPr lang="en-US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endParaRPr lang="en-US" sz="3600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52678" indent="-742950">
              <a:buClrTx/>
              <a:buFont typeface="+mj-lt"/>
              <a:buAutoNum type="arabicPeriod" startAt="4"/>
            </a:pPr>
            <a:r>
              <a:rPr lang="en-US" sz="36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Menghapus</a:t>
            </a:r>
            <a:r>
              <a:rPr lang="en-US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pemborosan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tempat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meningkatkan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produktivitas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4400" y="228600"/>
            <a:ext cx="73914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vert="horz" rtlCol="0" anchor="ctr">
            <a:normAutofit fontScale="85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MANFAAT SIKLUS PDSA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391400" cy="3886200"/>
          </a:xfrm>
        </p:spPr>
        <p:txBody>
          <a:bodyPr>
            <a:noAutofit/>
          </a:bodyPr>
          <a:lstStyle/>
          <a:p>
            <a:pPr marL="624078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Rancang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ulang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kembangkan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sudah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24078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Tentukan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bgmn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melakukan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uji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coba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yg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baru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Identifikasi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metode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penghitungan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yg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dpt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digunakan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utk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mengkaji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apakah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tujuan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dpt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dicapai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24078" indent="-514350">
              <a:buClrTx/>
              <a:buNone/>
            </a:pP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81000"/>
            <a:ext cx="73914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vert="horz" rtlCol="0" anchor="ctr">
            <a:normAutofit fontScale="85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PERENCANAAN (PLAN)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391400" cy="3581400"/>
          </a:xfrm>
        </p:spPr>
        <p:txBody>
          <a:bodyPr>
            <a:noAutofit/>
          </a:bodyPr>
          <a:lstStyle/>
          <a:p>
            <a:pPr marL="624078" indent="-514350">
              <a:buClrTx/>
              <a:buFont typeface="+mj-lt"/>
              <a:buAutoNum type="arabicPeriod" startAt="4"/>
            </a:pP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Tentukan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cara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utk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mengumpulkan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penghitungan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kesuksesan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24078" indent="-514350">
              <a:buClrTx/>
              <a:buFont typeface="+mj-lt"/>
              <a:buAutoNum type="arabicPeriod" startAt="4"/>
            </a:pP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Libatkan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orang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tepat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dikembangkan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diuji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coba</a:t>
            </a:r>
            <a:endParaRPr lang="en-US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533400"/>
            <a:ext cx="73914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vert="horz" rtlCol="0" anchor="ctr">
            <a:normAutofit fontScale="85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PERENCANAAN (PLAN)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Siapa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terlibat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uji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coba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Apa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mereka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ketahui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ikut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terlibat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uji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coba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Berapakah</a:t>
            </a:r>
            <a:r>
              <a:rPr lang="pl-PL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batas waktu ditentukan untuk uji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coba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Bagaimana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uji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coba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diimplementasikan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fi-FI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Apa tujuan dilakukan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uji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coba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fi-FI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Apa saja yang merupakan kunci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kesuksesan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diuji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coba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Bagaimana proses dan hasil dari proses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diukur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dikaji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47800" y="228600"/>
            <a:ext cx="62484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vert="horz" rtlCol="0" anchor="ctr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PERTANYAAN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1"/>
            <a:ext cx="7924800" cy="4495799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  <a:buNone/>
            </a:pPr>
            <a:r>
              <a:rPr lang="en-US" sz="2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</a:t>
            </a:r>
            <a:endParaRPr lang="en-US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chemeClr val="tx2"/>
              </a:buClr>
              <a:buNone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Memahami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menerapkan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upaya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peningkatan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mutu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menggunakan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siklus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PDSA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unit RMIK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chemeClr val="tx2"/>
              </a:buClr>
              <a:buNone/>
            </a:pPr>
            <a:r>
              <a:rPr lang="en-US" sz="2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sz="2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MAMPU:</a:t>
            </a:r>
            <a:endParaRPr lang="en-US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ClrTx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Upaya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peningkatan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mutu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siklus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PDSA</a:t>
            </a:r>
          </a:p>
          <a:p>
            <a:pPr marL="342900" indent="-342900">
              <a:buClrTx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Langkah-langkah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siklus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PDSA</a:t>
            </a:r>
          </a:p>
          <a:p>
            <a:pPr marL="342900" indent="-342900">
              <a:buClrTx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Manfaat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siklus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PDSA</a:t>
            </a:r>
          </a:p>
          <a:p>
            <a:pPr marL="342900" indent="-342900">
              <a:buClrTx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Implementasi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siklus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PDSA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unit RMIK </a:t>
            </a:r>
            <a:r>
              <a:rPr lang="en-US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None/>
            </a:pPr>
            <a:endParaRPr lang="en-US" b="1" dirty="0" smtClean="0">
              <a:solidFill>
                <a:schemeClr val="accent3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  <a:buNone/>
            </a:pPr>
            <a:endParaRPr lang="en-US" dirty="0" smtClean="0">
              <a:solidFill>
                <a:schemeClr val="accent3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chemeClr val="tx2"/>
              </a:buClr>
              <a:buNone/>
            </a:pPr>
            <a:endParaRPr lang="en-US" dirty="0" smtClean="0">
              <a:solidFill>
                <a:schemeClr val="accent3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5ED1ADB1-5011-4B26-A3A7-56727E4157E6}" type="datetime1">
              <a:rPr lang="en-US" smtClean="0"/>
              <a:pPr/>
              <a:t>12/21/2017</a:t>
            </a:fld>
            <a:endParaRPr lang="en-US" smtClean="0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3B4B5FBE-FD61-4FCE-B7D4-217F082D19C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1"/>
            <a:ext cx="7924800" cy="990599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pPr algn="ctr"/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TUJUAN INSTRUKSIONAL</a:t>
            </a:r>
            <a:endParaRPr lang="en-US" sz="40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620000" cy="335279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sz="3600" b="1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52678" indent="-7429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Lakukan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uji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coba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pd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baru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dianjurkan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skala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kecil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terlebih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dahulu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52678" indent="-7429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Kumpulkan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data yang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diperlukan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mengukur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keberhasilan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uji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coba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533400"/>
            <a:ext cx="73914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PELAKSANAAN (DO)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391400" cy="2895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3200" b="1" dirty="0" smtClean="0">
              <a:solidFill>
                <a:schemeClr val="accent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Kaji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hasil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didapat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Putuskan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apakah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diuji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coba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berhasil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Identifikasi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pelajaran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pengalaman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didapat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1066800"/>
            <a:ext cx="73914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ANALISIS (STUDY)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772400" cy="4038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3600" b="1" dirty="0" smtClean="0">
              <a:solidFill>
                <a:schemeClr val="accent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Implementasi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secara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permanen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keseluruhan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Lakukan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perubahan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ulang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lakukan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kembali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uji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coba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Tinggalkan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buat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baru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diuji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coba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" y="381000"/>
            <a:ext cx="73914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vert="horz" rtlCol="0" anchor="ctr">
            <a:normAutofit fontScale="92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TINDAK LANJUT (ACTION)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3581400"/>
          </a:xfrm>
        </p:spPr>
        <p:txBody>
          <a:bodyPr>
            <a:normAutofit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sv-SE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Siklus </a:t>
            </a:r>
            <a:r>
              <a:rPr lang="sv-SE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PDSA menawarkan pendekatan paling </a:t>
            </a:r>
            <a:r>
              <a:rPr lang="sv-SE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baik </a:t>
            </a:r>
            <a:r>
              <a:rPr lang="sv-SE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untuk </a:t>
            </a:r>
            <a:r>
              <a:rPr lang="en-US" sz="32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perbaikan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karena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apa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mutakhir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tempat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belum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tentu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cocok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i-FI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untuk </a:t>
            </a:r>
            <a:r>
              <a:rPr lang="fi-FI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tempat yang lain karena setiap organisasi </a:t>
            </a:r>
            <a:r>
              <a:rPr lang="fi-FI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memiliki </a:t>
            </a:r>
            <a:r>
              <a:rPr lang="en-US" sz="32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keterampilan</a:t>
            </a:r>
            <a:r>
              <a:rPr lang="en-US" sz="32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3200" u="sng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orang</a:t>
            </a:r>
            <a:r>
              <a:rPr lang="en-US" sz="32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3200" u="sng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alat</a:t>
            </a:r>
            <a:r>
              <a:rPr lang="en-US" sz="32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u="sng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2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u="sng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kebijakan</a:t>
            </a:r>
            <a:r>
              <a:rPr lang="en-US" sz="32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u="sng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berbeda</a:t>
            </a:r>
            <a:r>
              <a:rPr lang="en-US" sz="32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229600" cy="1447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UJI DAN IMPLEMENTASI IDE</a:t>
            </a:r>
            <a:r>
              <a:rPr kumimoji="0" lang="en-US" sz="4400" b="1" i="0" u="none" strike="noStrike" kern="10" cap="none" spc="0" normalizeH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PERUBAHAN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8077200" cy="5181600"/>
          </a:xfrm>
        </p:spPr>
        <p:txBody>
          <a:bodyPr>
            <a:noAutofit/>
          </a:bodyPr>
          <a:lstStyle/>
          <a:p>
            <a:pPr marL="514350" indent="-514350">
              <a:buClrTx/>
              <a:buFont typeface="+mj-lt"/>
              <a:buAutoNum type="arabicPeriod" startAt="2"/>
            </a:pP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Mencoba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merubah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sekaligus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menimbulkan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i-FI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resistensi</a:t>
            </a:r>
            <a:r>
              <a:rPr lang="fi-FI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fi-FI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i-FI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takut akan perubahan. </a:t>
            </a:r>
            <a:endParaRPr lang="fi-FI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062990" lvl="2" indent="-514350">
              <a:buClrTx/>
            </a:pPr>
            <a:r>
              <a:rPr lang="fi-FI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Uji coba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perubahan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berisiko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kecil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awalnya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ragu-ragu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berhasil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1062990" lvl="2" indent="-514350">
              <a:buClrTx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memperlihatkan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manfaat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perubahan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baru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fi-FI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menumbuhkan </a:t>
            </a:r>
            <a:r>
              <a:rPr lang="fi-FI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rasa ingin memulai perubahan.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772400" cy="3962400"/>
          </a:xfrm>
        </p:spPr>
        <p:txBody>
          <a:bodyPr>
            <a:normAutofit/>
          </a:bodyPr>
          <a:lstStyle/>
          <a:p>
            <a:pPr marL="514350" indent="-514350">
              <a:buClrTx/>
              <a:buFont typeface="+mj-lt"/>
              <a:buAutoNum type="arabicPeriod" startAt="3"/>
            </a:pP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Perubahan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memiliki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dampak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diinginkan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062990" lvl="2" indent="-514350">
              <a:buClrTx/>
              <a:buFont typeface="Arial" pitchFamily="34" charset="0"/>
              <a:buChar char="•"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Uji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coba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perubahan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membantu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menemukan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nn-NO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dampak </a:t>
            </a:r>
            <a:r>
              <a:rPr lang="nn-NO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yang tidak diinginkan di </a:t>
            </a:r>
            <a:r>
              <a:rPr lang="nn-NO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awal</a:t>
            </a:r>
            <a:r>
              <a:rPr lang="nn-NO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nn-NO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Tim </a:t>
            </a:r>
            <a:r>
              <a:rPr lang="nn-NO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QI </a:t>
            </a:r>
            <a:r>
              <a:rPr lang="nn-NO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dapat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memodifikasi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mengabaikan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ide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perubahan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772400" cy="4038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3600" b="1" dirty="0" smtClean="0">
              <a:solidFill>
                <a:schemeClr val="accent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Implementasi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secara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permanen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keseluruhan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Lakukan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perubahan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ulang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lakukan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kembali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uji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coba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Tinggalkan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buat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baru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diuji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coba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057400" y="381000"/>
            <a:ext cx="47244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TUGAS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717" name="Group 229"/>
          <p:cNvGraphicFramePr>
            <a:graphicFrameLocks noGrp="1"/>
          </p:cNvGraphicFramePr>
          <p:nvPr/>
        </p:nvGraphicFramePr>
        <p:xfrm>
          <a:off x="685800" y="1524000"/>
          <a:ext cx="7848601" cy="4640263"/>
        </p:xfrm>
        <a:graphic>
          <a:graphicData uri="http://schemas.openxmlformats.org/drawingml/2006/table">
            <a:tbl>
              <a:tblPr/>
              <a:tblGrid>
                <a:gridCol w="685801"/>
                <a:gridCol w="1143000"/>
                <a:gridCol w="1371600"/>
                <a:gridCol w="1371600"/>
                <a:gridCol w="3276600"/>
              </a:tblGrid>
              <a:tr h="402908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da-DK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TGL</a:t>
                      </a:r>
                      <a:endParaRPr kumimoji="0" lang="da-DK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da-DK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JUMLAH  </a:t>
                      </a:r>
                      <a:endParaRPr kumimoji="0" lang="da-DK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WAKTU</a:t>
                      </a:r>
                      <a:endParaRPr kumimoji="0" lang="da-DK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KETERANGAN</a:t>
                      </a:r>
                      <a:endParaRPr kumimoji="0" lang="da-DK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90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&lt; 5 MENIT</a:t>
                      </a:r>
                      <a:endParaRPr kumimoji="0" lang="da-DK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&gt; 5 MENIT</a:t>
                      </a:r>
                      <a:endParaRPr kumimoji="0" lang="da-DK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da-DK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45</a:t>
                      </a:r>
                      <a:endParaRPr kumimoji="0" lang="da-DK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44</a:t>
                      </a:r>
                      <a:endParaRPr kumimoji="0" lang="da-DK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da-DK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    Rekam medis masih dipinjam oleh dokter ”B”</a:t>
                      </a:r>
                      <a:endParaRPr kumimoji="0" lang="da-DK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da-DK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52</a:t>
                      </a:r>
                      <a:endParaRPr kumimoji="0" lang="da-DK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50</a:t>
                      </a:r>
                      <a:endParaRPr kumimoji="0" lang="da-DK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da-DK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    1(satu) RM sedang dipinjam Komite Medik dan 1(satu) salah nomor. </a:t>
                      </a:r>
                      <a:endParaRPr kumimoji="0" lang="da-DK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da-DK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49</a:t>
                      </a:r>
                      <a:endParaRPr kumimoji="0" lang="da-DK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49</a:t>
                      </a:r>
                      <a:endParaRPr kumimoji="0" lang="da-DK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da-DK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     </a:t>
                      </a:r>
                      <a:endParaRPr kumimoji="0" lang="da-DK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da-DK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54</a:t>
                      </a:r>
                      <a:endParaRPr kumimoji="0" lang="da-DK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53</a:t>
                      </a:r>
                      <a:endParaRPr kumimoji="0" lang="da-DK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da-DK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    RM pulang rawat, masih di ruangan</a:t>
                      </a:r>
                      <a:endParaRPr kumimoji="0" lang="da-DK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dst</a:t>
                      </a:r>
                      <a:endParaRPr kumimoji="0" lang="da-DK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3702" name="Rectangle 214"/>
          <p:cNvSpPr>
            <a:spLocks noChangeArrowheads="1"/>
          </p:cNvSpPr>
          <p:nvPr/>
        </p:nvSpPr>
        <p:spPr bwMode="auto">
          <a:xfrm>
            <a:off x="0" y="4827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63705" name="Text Box 217"/>
          <p:cNvSpPr txBox="1">
            <a:spLocks noChangeArrowheads="1"/>
          </p:cNvSpPr>
          <p:nvPr/>
        </p:nvSpPr>
        <p:spPr bwMode="auto">
          <a:xfrm>
            <a:off x="1143000" y="587514"/>
            <a:ext cx="7239000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ANGKA KETERLAMBATAN PENGIRIMAN REKAM MEDIS   RAWAT JALAN  RS “A” JANUARI 2016</a:t>
            </a:r>
            <a:endParaRPr lang="en-US" sz="2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3718" name="Text Box 230"/>
          <p:cNvSpPr txBox="1">
            <a:spLocks noChangeArrowheads="1"/>
          </p:cNvSpPr>
          <p:nvPr/>
        </p:nvSpPr>
        <p:spPr bwMode="auto">
          <a:xfrm>
            <a:off x="152400" y="228600"/>
            <a:ext cx="1447800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latin typeface="Tahoma" pitchFamily="34" charset="0"/>
                <a:cs typeface="Tahoma" pitchFamily="34" charset="0"/>
              </a:rPr>
              <a:t>CONTOH</a:t>
            </a:r>
            <a:endParaRPr lang="en-US" sz="2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A641-6FA1-4428-AA51-10B2926E7FFF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sis-mik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34CD-EAAF-45EB-9001-6B54A7010492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28600"/>
            <a:ext cx="4724400" cy="731838"/>
          </a:xfrm>
        </p:spPr>
        <p:txBody>
          <a:bodyPr>
            <a:noAutofit/>
          </a:bodyPr>
          <a:lstStyle/>
          <a:p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TABEL EVALUASI</a:t>
            </a:r>
            <a:r>
              <a:rPr lang="en-US" sz="3600" b="1" dirty="0" smtClean="0">
                <a:latin typeface="Tahoma" pitchFamily="34" charset="0"/>
                <a:cs typeface="Tahoma" pitchFamily="34" charset="0"/>
              </a:rPr>
              <a:t> </a:t>
            </a:r>
            <a:endParaRPr lang="en-US" sz="3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2DA28-5891-4B8D-B8B3-7E0D3BF1CC6C}" type="datetime1">
              <a:rPr lang="en-US" smtClean="0"/>
              <a:pPr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sis-mik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34CD-EAAF-45EB-9001-6B54A7010492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60580" name="Group 164"/>
          <p:cNvGraphicFramePr>
            <a:graphicFrameLocks noGrp="1"/>
          </p:cNvGraphicFramePr>
          <p:nvPr/>
        </p:nvGraphicFramePr>
        <p:xfrm>
          <a:off x="228600" y="1149350"/>
          <a:ext cx="8686800" cy="5002213"/>
        </p:xfrm>
        <a:graphic>
          <a:graphicData uri="http://schemas.openxmlformats.org/drawingml/2006/table">
            <a:tbl>
              <a:tblPr/>
              <a:tblGrid>
                <a:gridCol w="563563"/>
                <a:gridCol w="1493837"/>
                <a:gridCol w="1550988"/>
                <a:gridCol w="1470025"/>
                <a:gridCol w="1487487"/>
                <a:gridCol w="2120900"/>
              </a:tblGrid>
              <a:tr h="665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</a:t>
                      </a:r>
                      <a:endParaRPr kumimoji="0" lang="sv-S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KEGIATAN</a:t>
                      </a:r>
                      <a:endParaRPr kumimoji="0" lang="sv-S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WAKTU MONITORING</a:t>
                      </a:r>
                      <a:endParaRPr kumimoji="0" lang="sv-S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HASIL EVALUASI</a:t>
                      </a:r>
                      <a:endParaRPr kumimoji="0" lang="sv-S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TINDAK LANJUT </a:t>
                      </a:r>
                      <a:endParaRPr kumimoji="0" lang="sv-S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REKOMENDASI</a:t>
                      </a:r>
                      <a:endParaRPr kumimoji="0" lang="sv-S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87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Monitoring lama waktu pengiriman rekam medis rawat jalan</a:t>
                      </a:r>
                      <a:endParaRPr kumimoji="0" lang="sv-S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Okt-Nov 2015</a:t>
                      </a:r>
                      <a:endParaRPr kumimoji="0" lang="sv-S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Hasil lebih tinggi dari standar yg ditetapkan 5 %</a:t>
                      </a:r>
                      <a:endParaRPr kumimoji="0" lang="sv-S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Upaya perbaikan sistem dan pembinaan SDM</a:t>
                      </a:r>
                      <a:endParaRPr kumimoji="0" lang="sv-S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 house training sistem rekam medis dan kepuasan pelanggan.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Dukungan sarana yang memadai</a:t>
                      </a:r>
                      <a:endParaRPr kumimoji="0" lang="sv-S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7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Monitoring lama waktu pencarian RM</a:t>
                      </a: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Okt-Nov 2015</a:t>
                      </a: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Hasil melewati standar yg ditetapkan 3 %</a:t>
                      </a:r>
                      <a:endParaRPr kumimoji="0" lang="sv-S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Upaya perbaikan dan koreksi standar</a:t>
                      </a:r>
                      <a:endParaRPr kumimoji="0" lang="sv-S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Pembinaan dan dukungan terus menerus.</a:t>
                      </a:r>
                      <a:endParaRPr kumimoji="0" lang="sv-S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6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Monitoring lama waktu asembling RM</a:t>
                      </a:r>
                      <a:endParaRPr kumimoji="0" lang="sv-S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Okt-Nov 2015</a:t>
                      </a:r>
                      <a:endParaRPr kumimoji="0" lang="sv-S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Hasil melewati standar yg ditetapkan 5 %</a:t>
                      </a:r>
                      <a:endParaRPr kumimoji="0" lang="sv-S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Upaya perbaikan sistem,  pembinaan SDM dan hitung kebutuhan tenaga</a:t>
                      </a:r>
                      <a:endParaRPr kumimoji="0" lang="sv-S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Koordinasi dengan bagian Keperawatan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sv-S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Hitung kebutuhan tenaga dan beban kerja.</a:t>
                      </a:r>
                      <a:endParaRPr kumimoji="0" lang="sv-S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PDSA…?</a:t>
            </a:r>
            <a:endParaRPr lang="en-US" sz="8000" b="1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2971800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sz="32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Quality Assessment 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Mengukur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mutu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>
              <a:buClrTx/>
            </a:pPr>
            <a:r>
              <a:rPr lang="en-US" sz="32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Quality improvement 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Meningkatkan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mutu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>
              <a:buClrTx/>
            </a:pPr>
            <a:r>
              <a:rPr lang="en-US" sz="32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Quality Control  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Pengendalian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mutu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>
              <a:buClrTx/>
            </a:pPr>
            <a:r>
              <a:rPr lang="en-US" sz="32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Quality </a:t>
            </a:r>
            <a:r>
              <a:rPr lang="en-US" sz="32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Asurance</a:t>
            </a:r>
            <a:r>
              <a:rPr lang="en-US" sz="32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Menjaga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mutu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>
              <a:buClrTx/>
            </a:pPr>
            <a:r>
              <a:rPr lang="en-US" sz="32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Total Quality Management  </a:t>
            </a:r>
            <a:endParaRPr lang="en-US" sz="32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04800"/>
            <a:ext cx="5334000" cy="1143000"/>
          </a:xfrm>
        </p:spPr>
        <p:txBody>
          <a:bodyPr>
            <a:noAutofit/>
          </a:bodyPr>
          <a:lstStyle/>
          <a:p>
            <a:pPr algn="ctr"/>
            <a:r>
              <a:rPr lang="en-US" sz="5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PDSA</a:t>
            </a:r>
            <a:r>
              <a:rPr lang="en-US" sz="5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MUTU</a:t>
            </a:r>
            <a:endParaRPr lang="en-US" sz="5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memutarkan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siklus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PDSA (</a:t>
            </a: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Plan-Do-Study-Action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>
              <a:buClrTx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Pendekatan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PDSA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 4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tahap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pendekatan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:</a:t>
            </a:r>
          </a:p>
          <a:p>
            <a:pPr lvl="1">
              <a:buClrTx/>
            </a:pP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Plan: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mengidentifikasi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tahap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perubahan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untuk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perbaikan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lvl="1">
              <a:buClrTx/>
            </a:pP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Do:</a:t>
            </a: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Tahap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menguji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perubahan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yang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telah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dilakukan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lvl="1">
              <a:buClrTx/>
            </a:pP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Study: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tahap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meneliti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keberhasilan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perubahan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lvl="1">
              <a:buClrTx/>
            </a:pP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Act:</a:t>
            </a:r>
            <a:r>
              <a:rPr lang="en-US" sz="2800" i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Tahap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mengidentifikasi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adaptasi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menginformasikan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siklus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baru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467600" cy="11430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rmAutofit fontScale="90000"/>
          </a:bodyPr>
          <a:lstStyle/>
          <a:p>
            <a:pPr algn="ctr"/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QUALITY CONTROL 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(PENGENDALIAN MUTU)</a:t>
            </a:r>
            <a:endParaRPr lang="en-US" sz="31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2590800"/>
          </a:xfrm>
        </p:spPr>
        <p:txBody>
          <a:bodyPr/>
          <a:lstStyle/>
          <a:p>
            <a:pPr>
              <a:buNone/>
            </a:pP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Suatu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metode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melakukan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perbaikan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mutu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secara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berkelanjutan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buNone/>
            </a:pP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(</a:t>
            </a:r>
            <a:r>
              <a:rPr lang="en-US" sz="36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Continous</a:t>
            </a:r>
            <a:r>
              <a:rPr lang="en-US" sz="36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Quality Improvement)</a:t>
            </a:r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6781800" cy="11430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algn="ctr"/>
            <a:r>
              <a:rPr lang="en-US" sz="5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PDSA</a:t>
            </a:r>
            <a:endParaRPr lang="en-US" sz="54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3886200"/>
          </a:xfrm>
        </p:spPr>
        <p:txBody>
          <a:bodyPr>
            <a:noAutofit/>
          </a:bodyPr>
          <a:lstStyle/>
          <a:p>
            <a:pPr>
              <a:buClrTx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Dikembangkan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Deming </a:t>
            </a:r>
            <a:r>
              <a:rPr lang="en-US" sz="32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Shewhart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1986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metode PDCA.</a:t>
            </a:r>
          </a:p>
          <a:p>
            <a:pPr>
              <a:buClrTx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1996 Langley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mengembangkan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metode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PDCA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metode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digunakan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konteks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buClrTx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Speroff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O’Connor 2004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metode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PDCA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diperkenalkan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metode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PDSA.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391400" cy="11430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algn="ctr"/>
            <a:r>
              <a:rPr lang="en-US" sz="5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SIKLUS PDSA</a:t>
            </a:r>
            <a:endParaRPr lang="en-US" sz="54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95800"/>
          </a:xfrm>
        </p:spPr>
        <p:txBody>
          <a:bodyPr>
            <a:noAutofit/>
          </a:bodyPr>
          <a:lstStyle/>
          <a:p>
            <a:pPr>
              <a:buClrTx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Kegiatan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menguji</a:t>
            </a:r>
            <a:r>
              <a:rPr lang="en-US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hasil</a:t>
            </a:r>
            <a:r>
              <a:rPr lang="en-US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uji</a:t>
            </a:r>
            <a:r>
              <a:rPr lang="en-US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coba</a:t>
            </a:r>
            <a:r>
              <a:rPr lang="en-US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perubahan</a:t>
            </a:r>
            <a:r>
              <a:rPr lang="en-US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nilai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dampaknya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buClrTx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Uji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coba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perubahan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siklus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aman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efektif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jika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skala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kecil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sebelum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penerapannya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semua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bagian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buClrTx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Pengurangan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biaya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waktu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risiko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sebuah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pekerjaan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uji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coba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4400" y="381000"/>
            <a:ext cx="73914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0" cap="none" spc="0" normalizeH="0" baseline="0" noProof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SIKLUS PDSA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Sebuah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siklus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digunakan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menguji</a:t>
            </a:r>
            <a:r>
              <a:rPr lang="en-US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perubahan</a:t>
            </a:r>
            <a:r>
              <a:rPr lang="en-US" sz="32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mengembangkan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rencana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menguji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perubahan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32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Plan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),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melaksanakan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tes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uji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coba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32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),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mengamati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belajar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konsekuensi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32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Study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menentukan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apa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perubahan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modifikasi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menerapkan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perubahan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32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Act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4400" y="381000"/>
            <a:ext cx="73914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0" cap="none" spc="0" normalizeH="0" baseline="0" noProof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SIKLUS PDSA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366</TotalTime>
  <Words>1059</Words>
  <Application>Microsoft Office PowerPoint</Application>
  <PresentationFormat>On-screen Show (4:3)</PresentationFormat>
  <Paragraphs>220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Concourse</vt:lpstr>
      <vt:lpstr>Slide 1</vt:lpstr>
      <vt:lpstr>TUJUAN INSTRUKSIONAL</vt:lpstr>
      <vt:lpstr>PDSA…?</vt:lpstr>
      <vt:lpstr>PDSAMUTU</vt:lpstr>
      <vt:lpstr>QUALITY CONTROL (PENGENDALIAN MUTU)</vt:lpstr>
      <vt:lpstr>PDSA</vt:lpstr>
      <vt:lpstr>SIKLUS PDSA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TABEL EVALUASI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PDSA</dc:title>
  <dc:creator>Akreditasi</dc:creator>
  <cp:lastModifiedBy>Akreditasi</cp:lastModifiedBy>
  <cp:revision>98</cp:revision>
  <dcterms:created xsi:type="dcterms:W3CDTF">2016-01-08T05:59:29Z</dcterms:created>
  <dcterms:modified xsi:type="dcterms:W3CDTF">2017-12-21T07:06:16Z</dcterms:modified>
</cp:coreProperties>
</file>